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notesMasterIdLst>
    <p:notesMasterId r:id="rId45"/>
  </p:notesMasterIdLst>
  <p:sldIdLst>
    <p:sldId id="270" r:id="rId4"/>
    <p:sldId id="320" r:id="rId5"/>
    <p:sldId id="2366" r:id="rId6"/>
    <p:sldId id="278" r:id="rId7"/>
    <p:sldId id="2422" r:id="rId8"/>
    <p:sldId id="2396" r:id="rId9"/>
    <p:sldId id="2423" r:id="rId10"/>
    <p:sldId id="2403" r:id="rId11"/>
    <p:sldId id="2427" r:id="rId12"/>
    <p:sldId id="2424" r:id="rId13"/>
    <p:sldId id="2397" r:id="rId14"/>
    <p:sldId id="2398" r:id="rId15"/>
    <p:sldId id="2399" r:id="rId16"/>
    <p:sldId id="2400" r:id="rId17"/>
    <p:sldId id="2401" r:id="rId18"/>
    <p:sldId id="2393" r:id="rId19"/>
    <p:sldId id="2394" r:id="rId20"/>
    <p:sldId id="2387" r:id="rId21"/>
    <p:sldId id="2395" r:id="rId22"/>
    <p:sldId id="2421" r:id="rId23"/>
    <p:sldId id="2425" r:id="rId24"/>
    <p:sldId id="276" r:id="rId25"/>
    <p:sldId id="277" r:id="rId26"/>
    <p:sldId id="2436" r:id="rId27"/>
    <p:sldId id="279" r:id="rId28"/>
    <p:sldId id="282" r:id="rId29"/>
    <p:sldId id="283" r:id="rId30"/>
    <p:sldId id="2426" r:id="rId31"/>
    <p:sldId id="2431" r:id="rId32"/>
    <p:sldId id="2443" r:id="rId33"/>
    <p:sldId id="2432" r:id="rId34"/>
    <p:sldId id="2442" r:id="rId35"/>
    <p:sldId id="2433" r:id="rId36"/>
    <p:sldId id="2439" r:id="rId37"/>
    <p:sldId id="2441" r:id="rId38"/>
    <p:sldId id="2435" r:id="rId39"/>
    <p:sldId id="2434" r:id="rId40"/>
    <p:sldId id="2428" r:id="rId41"/>
    <p:sldId id="2392" r:id="rId42"/>
    <p:sldId id="2429" r:id="rId43"/>
    <p:sldId id="316"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2"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usnina96" initials="B" lastIdx="1" clrIdx="0">
    <p:extLst>
      <p:ext uri="{19B8F6BF-5375-455C-9EA6-DF929625EA0E}">
        <p15:presenceInfo xmlns:p15="http://schemas.microsoft.com/office/powerpoint/2012/main" userId="Bousnina96"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6D90"/>
    <a:srgbClr val="0D8D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15" autoAdjust="0"/>
    <p:restoredTop sz="94660"/>
  </p:normalViewPr>
  <p:slideViewPr>
    <p:cSldViewPr snapToGrid="0" showGuides="1">
      <p:cViewPr varScale="1">
        <p:scale>
          <a:sx n="77" d="100"/>
          <a:sy n="77" d="100"/>
        </p:scale>
        <p:origin x="72" y="264"/>
      </p:cViewPr>
      <p:guideLst>
        <p:guide orient="horz" pos="2352"/>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viewProps" Target="viewProps.xml"/><Relationship Id="rId8" Type="http://schemas.openxmlformats.org/officeDocument/2006/relationships/slide" Target="slides/slide5.xml"/></Relationships>
</file>

<file path=ppt/media/image1.jpg>
</file>

<file path=ppt/media/image10.jpg>
</file>

<file path=ppt/media/image11.png>
</file>

<file path=ppt/media/image12.jpg>
</file>

<file path=ppt/media/image13.jpg>
</file>

<file path=ppt/media/image14.jpg>
</file>

<file path=ppt/media/image15.jpeg>
</file>

<file path=ppt/media/image16.png>
</file>

<file path=ppt/media/image17.jpg>
</file>

<file path=ppt/media/image18.jpg>
</file>

<file path=ppt/media/image19.png>
</file>

<file path=ppt/media/image2.jpg>
</file>

<file path=ppt/media/image20.jpg>
</file>

<file path=ppt/media/image21.jpg>
</file>

<file path=ppt/media/image22.jpeg>
</file>

<file path=ppt/media/image23.jpeg>
</file>

<file path=ppt/media/image24.jpeg>
</file>

<file path=ppt/media/image25.jpeg>
</file>

<file path=ppt/media/image26.jpeg>
</file>

<file path=ppt/media/image27.png>
</file>

<file path=ppt/media/image28.png>
</file>

<file path=ppt/media/image29.png>
</file>

<file path=ppt/media/image3.jpg>
</file>

<file path=ppt/media/image30.png>
</file>

<file path=ppt/media/image31.png>
</file>

<file path=ppt/media/image32.jpg>
</file>

<file path=ppt/media/image33.png>
</file>

<file path=ppt/media/image34.JP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jpg>
</file>

<file path=ppt/media/image46.jpg>
</file>

<file path=ppt/media/image47.jp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40334B-8EC5-4605-BAB8-A2ABBB6B4FBE}" type="datetimeFigureOut">
              <a:rPr lang="en-US" smtClean="0"/>
              <a:t>5/29/2020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7CCD9C-E64A-4E88-8677-973E6011DF7D}" type="slidenum">
              <a:rPr lang="en-US" smtClean="0"/>
              <a:t>‹#›</a:t>
            </a:fld>
            <a:endParaRPr lang="en-US"/>
          </a:p>
        </p:txBody>
      </p:sp>
    </p:spTree>
    <p:extLst>
      <p:ext uri="{BB962C8B-B14F-4D97-AF65-F5344CB8AC3E}">
        <p14:creationId xmlns:p14="http://schemas.microsoft.com/office/powerpoint/2010/main" val="818902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3</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1065760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85ea7d67d5_2_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85ea7d67d5_2_2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2" name="Google Shape;392;g85ea7d67d5_2_2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27</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28</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3499114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39</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319611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7</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14258216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10</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733419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21</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3686028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85ea7d67d5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85ea7d67d5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6" name="Google Shape;336;g85ea7d67d5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85ea7d67d5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85ea7d67d5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3" name="Google Shape;343;g85ea7d67d5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23</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85ea7d67d5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85ea7d67d5_0_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g85ea7d67d5_0_2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24</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85ea7d67d5_1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85ea7d67d5_1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0" name="Google Shape;360;g85ea7d67d5_1_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25</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5ea7d67d5_2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5ea7d67d5_2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5" name="Google Shape;385;g85ea7d67d5_2_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26</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5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2829302"/>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6998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47449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24324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22010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5B47D6-DAD7-40A6-BD10-CD2FABB13213}"/>
              </a:ext>
            </a:extLst>
          </p:cNvPr>
          <p:cNvSpPr/>
          <p:nvPr userDrawn="1"/>
        </p:nvSpPr>
        <p:spPr>
          <a:xfrm>
            <a:off x="0" y="0"/>
            <a:ext cx="12192000"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320944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27960874-3F9B-4D3F-855A-5669B09C929B}"/>
              </a:ext>
            </a:extLst>
          </p:cNvPr>
          <p:cNvSpPr>
            <a:spLocks noGrp="1"/>
          </p:cNvSpPr>
          <p:nvPr>
            <p:ph type="pic" idx="12" hasCustomPrompt="1"/>
          </p:nvPr>
        </p:nvSpPr>
        <p:spPr>
          <a:xfrm>
            <a:off x="0" y="0"/>
            <a:ext cx="12192000" cy="3135087"/>
          </a:xfrm>
          <a:prstGeom prst="rect">
            <a:avLst/>
          </a:prstGeom>
          <a:solidFill>
            <a:schemeClr val="bg1">
              <a:lumMod val="95000"/>
            </a:schemeClr>
          </a:solidFill>
          <a:ln w="12700">
            <a:noFill/>
          </a:ln>
        </p:spPr>
        <p:txBody>
          <a:bodyPr anchor="ctr"/>
          <a:lstStyle>
            <a:lvl1pPr marL="0" indent="0" algn="ctr">
              <a:buNone/>
              <a:defRPr sz="18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
        <p:nvSpPr>
          <p:cNvPr id="5" name="Picture Placeholder 2">
            <a:extLst>
              <a:ext uri="{FF2B5EF4-FFF2-40B4-BE49-F238E27FC236}">
                <a16:creationId xmlns:a16="http://schemas.microsoft.com/office/drawing/2014/main" id="{2B1140DE-B7EF-4821-92DB-87F8292871AB}"/>
              </a:ext>
            </a:extLst>
          </p:cNvPr>
          <p:cNvSpPr>
            <a:spLocks noGrp="1"/>
          </p:cNvSpPr>
          <p:nvPr>
            <p:ph type="pic" idx="13" hasCustomPrompt="1"/>
          </p:nvPr>
        </p:nvSpPr>
        <p:spPr>
          <a:xfrm>
            <a:off x="905623"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6" name="Picture Placeholder 2">
            <a:extLst>
              <a:ext uri="{FF2B5EF4-FFF2-40B4-BE49-F238E27FC236}">
                <a16:creationId xmlns:a16="http://schemas.microsoft.com/office/drawing/2014/main" id="{72D1BE3B-CE32-4F45-9E7C-3CF4C5DACDCA}"/>
              </a:ext>
            </a:extLst>
          </p:cNvPr>
          <p:cNvSpPr>
            <a:spLocks noGrp="1"/>
          </p:cNvSpPr>
          <p:nvPr>
            <p:ph type="pic" idx="14" hasCustomPrompt="1"/>
          </p:nvPr>
        </p:nvSpPr>
        <p:spPr>
          <a:xfrm>
            <a:off x="6282361"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7" name="Picture Placeholder 2">
            <a:extLst>
              <a:ext uri="{FF2B5EF4-FFF2-40B4-BE49-F238E27FC236}">
                <a16:creationId xmlns:a16="http://schemas.microsoft.com/office/drawing/2014/main" id="{6F1FA09A-98C2-4BC7-A032-43C843531C64}"/>
              </a:ext>
            </a:extLst>
          </p:cNvPr>
          <p:cNvSpPr>
            <a:spLocks noGrp="1"/>
          </p:cNvSpPr>
          <p:nvPr>
            <p:ph type="pic" idx="15" hasCustomPrompt="1"/>
          </p:nvPr>
        </p:nvSpPr>
        <p:spPr>
          <a:xfrm>
            <a:off x="3593992"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8" name="Picture Placeholder 2">
            <a:extLst>
              <a:ext uri="{FF2B5EF4-FFF2-40B4-BE49-F238E27FC236}">
                <a16:creationId xmlns:a16="http://schemas.microsoft.com/office/drawing/2014/main" id="{28718837-365D-4859-B99D-1C4C5BB7E508}"/>
              </a:ext>
            </a:extLst>
          </p:cNvPr>
          <p:cNvSpPr>
            <a:spLocks noGrp="1"/>
          </p:cNvSpPr>
          <p:nvPr>
            <p:ph type="pic" idx="16" hasCustomPrompt="1"/>
          </p:nvPr>
        </p:nvSpPr>
        <p:spPr>
          <a:xfrm>
            <a:off x="8970731"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22" name="Text Placeholder 9">
            <a:extLst>
              <a:ext uri="{FF2B5EF4-FFF2-40B4-BE49-F238E27FC236}">
                <a16:creationId xmlns:a16="http://schemas.microsoft.com/office/drawing/2014/main" id="{4111A57B-317A-41FC-8D5B-458B4DA86DA4}"/>
              </a:ext>
            </a:extLst>
          </p:cNvPr>
          <p:cNvSpPr>
            <a:spLocks noGrp="1"/>
          </p:cNvSpPr>
          <p:nvPr>
            <p:ph type="body" sz="quarter" idx="10" hasCustomPrompt="1"/>
          </p:nvPr>
        </p:nvSpPr>
        <p:spPr>
          <a:xfrm>
            <a:off x="323529" y="74010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870882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22" name="Text Placeholder 9">
            <a:extLst>
              <a:ext uri="{FF2B5EF4-FFF2-40B4-BE49-F238E27FC236}">
                <a16:creationId xmlns:a16="http://schemas.microsoft.com/office/drawing/2014/main" id="{4111A57B-317A-41FC-8D5B-458B4DA86DA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4" name="Picture Placeholder 2">
            <a:extLst>
              <a:ext uri="{FF2B5EF4-FFF2-40B4-BE49-F238E27FC236}">
                <a16:creationId xmlns:a16="http://schemas.microsoft.com/office/drawing/2014/main" id="{8E24A2BE-80CE-4B79-BF31-91FA62C04420}"/>
              </a:ext>
            </a:extLst>
          </p:cNvPr>
          <p:cNvSpPr>
            <a:spLocks noGrp="1"/>
          </p:cNvSpPr>
          <p:nvPr>
            <p:ph type="pic" idx="13" hasCustomPrompt="1"/>
          </p:nvPr>
        </p:nvSpPr>
        <p:spPr>
          <a:xfrm>
            <a:off x="0" y="2160665"/>
            <a:ext cx="12192000" cy="2502762"/>
          </a:xfrm>
          <a:prstGeom prst="rect">
            <a:avLst/>
          </a:prstGeom>
          <a:solidFill>
            <a:schemeClr val="bg1">
              <a:lumMod val="95000"/>
            </a:schemeClr>
          </a:solidFill>
        </p:spPr>
        <p:txBody>
          <a:bodyPr anchor="ctr"/>
          <a:lstStyle>
            <a:lvl1pPr marL="0" indent="0" algn="ctr">
              <a:buNone/>
              <a:defRPr sz="18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 </a:t>
            </a:r>
            <a:endParaRPr lang="ko-KR" altLang="en-US" dirty="0"/>
          </a:p>
        </p:txBody>
      </p:sp>
      <p:sp>
        <p:nvSpPr>
          <p:cNvPr id="5" name="Rectangle 4">
            <a:extLst>
              <a:ext uri="{FF2B5EF4-FFF2-40B4-BE49-F238E27FC236}">
                <a16:creationId xmlns:a16="http://schemas.microsoft.com/office/drawing/2014/main" id="{B2F51014-6E90-4769-BCD9-A06A9FC17AC8}"/>
              </a:ext>
            </a:extLst>
          </p:cNvPr>
          <p:cNvSpPr/>
          <p:nvPr userDrawn="1"/>
        </p:nvSpPr>
        <p:spPr>
          <a:xfrm>
            <a:off x="0" y="2026940"/>
            <a:ext cx="12192000" cy="72008"/>
          </a:xfrm>
          <a:prstGeom prst="rect">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Rectangle 5">
            <a:extLst>
              <a:ext uri="{FF2B5EF4-FFF2-40B4-BE49-F238E27FC236}">
                <a16:creationId xmlns:a16="http://schemas.microsoft.com/office/drawing/2014/main" id="{D8BC926F-7282-4E00-BF8A-8D24B274039B}"/>
              </a:ext>
            </a:extLst>
          </p:cNvPr>
          <p:cNvSpPr/>
          <p:nvPr userDrawn="1"/>
        </p:nvSpPr>
        <p:spPr>
          <a:xfrm>
            <a:off x="0" y="4725144"/>
            <a:ext cx="12192000" cy="72008"/>
          </a:xfrm>
          <a:prstGeom prst="rect">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1503362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1_Images &amp; Contents Layout">
    <p:spTree>
      <p:nvGrpSpPr>
        <p:cNvPr id="1" name=""/>
        <p:cNvGrpSpPr/>
        <p:nvPr/>
      </p:nvGrpSpPr>
      <p:grpSpPr>
        <a:xfrm>
          <a:off x="0" y="0"/>
          <a:ext cx="0" cy="0"/>
          <a:chOff x="0" y="0"/>
          <a:chExt cx="0" cy="0"/>
        </a:xfrm>
      </p:grpSpPr>
      <p:sp>
        <p:nvSpPr>
          <p:cNvPr id="6" name="그림 개체 틀 12">
            <a:extLst>
              <a:ext uri="{FF2B5EF4-FFF2-40B4-BE49-F238E27FC236}">
                <a16:creationId xmlns:a16="http://schemas.microsoft.com/office/drawing/2014/main" id="{A7A44CD1-8791-4411-9DCF-BE8F9EB9EB13}"/>
              </a:ext>
            </a:extLst>
          </p:cNvPr>
          <p:cNvSpPr>
            <a:spLocks noGrp="1"/>
          </p:cNvSpPr>
          <p:nvPr>
            <p:ph type="pic" sz="quarter" idx="10" hasCustomPrompt="1"/>
          </p:nvPr>
        </p:nvSpPr>
        <p:spPr>
          <a:xfrm>
            <a:off x="799070" y="1223317"/>
            <a:ext cx="5441094" cy="4721980"/>
          </a:xfrm>
          <a:custGeom>
            <a:avLst/>
            <a:gdLst>
              <a:gd name="connsiteX0" fmla="*/ 2090352 w 5441094"/>
              <a:gd name="connsiteY0" fmla="*/ 2977952 h 4721980"/>
              <a:gd name="connsiteX1" fmla="*/ 3101888 w 5441094"/>
              <a:gd name="connsiteY1" fmla="*/ 4721980 h 4721980"/>
              <a:gd name="connsiteX2" fmla="*/ 1078816 w 5441094"/>
              <a:gd name="connsiteY2" fmla="*/ 4721980 h 4721980"/>
              <a:gd name="connsiteX3" fmla="*/ 2191267 w 5441094"/>
              <a:gd name="connsiteY3" fmla="*/ 2940880 h 4721980"/>
              <a:gd name="connsiteX4" fmla="*/ 4155992 w 5441094"/>
              <a:gd name="connsiteY4" fmla="*/ 2940880 h 4721980"/>
              <a:gd name="connsiteX5" fmla="*/ 3173629 w 5441094"/>
              <a:gd name="connsiteY5" fmla="*/ 4634609 h 4721980"/>
              <a:gd name="connsiteX6" fmla="*/ 0 w 5441094"/>
              <a:gd name="connsiteY6" fmla="*/ 2928524 h 4721980"/>
              <a:gd name="connsiteX7" fmla="*/ 2023072 w 5441094"/>
              <a:gd name="connsiteY7" fmla="*/ 2928524 h 4721980"/>
              <a:gd name="connsiteX8" fmla="*/ 1011536 w 5441094"/>
              <a:gd name="connsiteY8" fmla="*/ 4672552 h 4721980"/>
              <a:gd name="connsiteX9" fmla="*/ 982363 w 5441094"/>
              <a:gd name="connsiteY9" fmla="*/ 1120204 h 4721980"/>
              <a:gd name="connsiteX10" fmla="*/ 1964725 w 5441094"/>
              <a:gd name="connsiteY10" fmla="*/ 2813933 h 4721980"/>
              <a:gd name="connsiteX11" fmla="*/ 0 w 5441094"/>
              <a:gd name="connsiteY11" fmla="*/ 2813933 h 4721980"/>
              <a:gd name="connsiteX12" fmla="*/ 3816180 w 5441094"/>
              <a:gd name="connsiteY12" fmla="*/ 12357 h 4721980"/>
              <a:gd name="connsiteX13" fmla="*/ 5441094 w 5441094"/>
              <a:gd name="connsiteY13" fmla="*/ 2813933 h 4721980"/>
              <a:gd name="connsiteX14" fmla="*/ 2191266 w 5441094"/>
              <a:gd name="connsiteY14" fmla="*/ 2813933 h 4721980"/>
              <a:gd name="connsiteX15" fmla="*/ 465439 w 5441094"/>
              <a:gd name="connsiteY15" fmla="*/ 0 h 4721980"/>
              <a:gd name="connsiteX16" fmla="*/ 3715267 w 5441094"/>
              <a:gd name="connsiteY16" fmla="*/ 0 h 4721980"/>
              <a:gd name="connsiteX17" fmla="*/ 2090353 w 5441094"/>
              <a:gd name="connsiteY17" fmla="*/ 2801576 h 472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41094" h="4721980">
                <a:moveTo>
                  <a:pt x="2090352" y="2977952"/>
                </a:moveTo>
                <a:lnTo>
                  <a:pt x="3101888" y="4721980"/>
                </a:lnTo>
                <a:lnTo>
                  <a:pt x="1078816" y="4721980"/>
                </a:lnTo>
                <a:close/>
                <a:moveTo>
                  <a:pt x="2191267" y="2940880"/>
                </a:moveTo>
                <a:lnTo>
                  <a:pt x="4155992" y="2940880"/>
                </a:lnTo>
                <a:lnTo>
                  <a:pt x="3173629" y="4634609"/>
                </a:lnTo>
                <a:close/>
                <a:moveTo>
                  <a:pt x="0" y="2928524"/>
                </a:moveTo>
                <a:lnTo>
                  <a:pt x="2023072" y="2928524"/>
                </a:lnTo>
                <a:lnTo>
                  <a:pt x="1011536" y="4672552"/>
                </a:lnTo>
                <a:close/>
                <a:moveTo>
                  <a:pt x="982363" y="1120204"/>
                </a:moveTo>
                <a:lnTo>
                  <a:pt x="1964725" y="2813933"/>
                </a:lnTo>
                <a:lnTo>
                  <a:pt x="0" y="2813933"/>
                </a:lnTo>
                <a:close/>
                <a:moveTo>
                  <a:pt x="3816180" y="12357"/>
                </a:moveTo>
                <a:lnTo>
                  <a:pt x="5441094" y="2813933"/>
                </a:lnTo>
                <a:lnTo>
                  <a:pt x="2191266" y="2813933"/>
                </a:lnTo>
                <a:close/>
                <a:moveTo>
                  <a:pt x="465439" y="0"/>
                </a:moveTo>
                <a:lnTo>
                  <a:pt x="3715267" y="0"/>
                </a:lnTo>
                <a:lnTo>
                  <a:pt x="2090353" y="28015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22045845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2" name="Text Placeholder 9">
            <a:extLst>
              <a:ext uri="{FF2B5EF4-FFF2-40B4-BE49-F238E27FC236}">
                <a16:creationId xmlns:a16="http://schemas.microsoft.com/office/drawing/2014/main" id="{4111A57B-317A-41FC-8D5B-458B4DA86DA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4" name="Rectangle 3">
            <a:extLst>
              <a:ext uri="{FF2B5EF4-FFF2-40B4-BE49-F238E27FC236}">
                <a16:creationId xmlns:a16="http://schemas.microsoft.com/office/drawing/2014/main" id="{67C24402-8447-448E-89E3-183EBB1DA00D}"/>
              </a:ext>
            </a:extLst>
          </p:cNvPr>
          <p:cNvSpPr/>
          <p:nvPr userDrawn="1"/>
        </p:nvSpPr>
        <p:spPr>
          <a:xfrm>
            <a:off x="0" y="2996952"/>
            <a:ext cx="12192000" cy="18722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5" name="Group 6">
            <a:extLst>
              <a:ext uri="{FF2B5EF4-FFF2-40B4-BE49-F238E27FC236}">
                <a16:creationId xmlns:a16="http://schemas.microsoft.com/office/drawing/2014/main" id="{E4CF9D97-FAE0-4B0A-A30C-8936E46C66B2}"/>
              </a:ext>
            </a:extLst>
          </p:cNvPr>
          <p:cNvGrpSpPr/>
          <p:nvPr userDrawn="1"/>
        </p:nvGrpSpPr>
        <p:grpSpPr>
          <a:xfrm>
            <a:off x="4763852" y="1553600"/>
            <a:ext cx="2664296" cy="4683693"/>
            <a:chOff x="445712" y="1449040"/>
            <a:chExt cx="2113018" cy="3924176"/>
          </a:xfrm>
        </p:grpSpPr>
        <p:sp>
          <p:nvSpPr>
            <p:cNvPr id="6" name="Rounded Rectangle 7">
              <a:extLst>
                <a:ext uri="{FF2B5EF4-FFF2-40B4-BE49-F238E27FC236}">
                  <a16:creationId xmlns:a16="http://schemas.microsoft.com/office/drawing/2014/main" id="{A665FA86-6430-4D7E-ABCB-4F8C3E52E09B}"/>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 name="Rectangle 8">
              <a:extLst>
                <a:ext uri="{FF2B5EF4-FFF2-40B4-BE49-F238E27FC236}">
                  <a16:creationId xmlns:a16="http://schemas.microsoft.com/office/drawing/2014/main" id="{53DAFBD2-84EC-4D6B-80BE-DA2118509069}"/>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8" name="Group 10">
              <a:extLst>
                <a:ext uri="{FF2B5EF4-FFF2-40B4-BE49-F238E27FC236}">
                  <a16:creationId xmlns:a16="http://schemas.microsoft.com/office/drawing/2014/main" id="{78866A3A-5A93-49E6-8DE2-C98FC661D430}"/>
                </a:ext>
              </a:extLst>
            </p:cNvPr>
            <p:cNvGrpSpPr/>
            <p:nvPr userDrawn="1"/>
          </p:nvGrpSpPr>
          <p:grpSpPr>
            <a:xfrm>
              <a:off x="1407705" y="5045834"/>
              <a:ext cx="211967" cy="211967"/>
              <a:chOff x="1549420" y="5712364"/>
              <a:chExt cx="312583" cy="312583"/>
            </a:xfrm>
          </p:grpSpPr>
          <p:sp>
            <p:nvSpPr>
              <p:cNvPr id="9" name="Oval 11">
                <a:extLst>
                  <a:ext uri="{FF2B5EF4-FFF2-40B4-BE49-F238E27FC236}">
                    <a16:creationId xmlns:a16="http://schemas.microsoft.com/office/drawing/2014/main" id="{EB10029A-074D-4812-8AB6-62EF3ED73579}"/>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0" name="Rounded Rectangle 12">
                <a:extLst>
                  <a:ext uri="{FF2B5EF4-FFF2-40B4-BE49-F238E27FC236}">
                    <a16:creationId xmlns:a16="http://schemas.microsoft.com/office/drawing/2014/main" id="{BE572564-2A3A-45E0-93B7-2FB78757998F}"/>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11" name="Picture Placeholder 2">
            <a:extLst>
              <a:ext uri="{FF2B5EF4-FFF2-40B4-BE49-F238E27FC236}">
                <a16:creationId xmlns:a16="http://schemas.microsoft.com/office/drawing/2014/main" id="{242F8FDE-91AA-45DB-A05E-7507C27F30F6}"/>
              </a:ext>
            </a:extLst>
          </p:cNvPr>
          <p:cNvSpPr>
            <a:spLocks noGrp="1"/>
          </p:cNvSpPr>
          <p:nvPr>
            <p:ph type="pic" idx="11" hasCustomPrompt="1"/>
          </p:nvPr>
        </p:nvSpPr>
        <p:spPr>
          <a:xfrm>
            <a:off x="4951770" y="1965170"/>
            <a:ext cx="2288460" cy="3753075"/>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765389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462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BIG PICTURE 1">
    <p:spTree>
      <p:nvGrpSpPr>
        <p:cNvPr id="1" name=""/>
        <p:cNvGrpSpPr/>
        <p:nvPr/>
      </p:nvGrpSpPr>
      <p:grpSpPr>
        <a:xfrm>
          <a:off x="0" y="0"/>
          <a:ext cx="0" cy="0"/>
          <a:chOff x="0" y="0"/>
          <a:chExt cx="0" cy="0"/>
        </a:xfrm>
      </p:grpSpPr>
      <p:sp>
        <p:nvSpPr>
          <p:cNvPr id="7" name="Picture Placeholder 6"/>
          <p:cNvSpPr>
            <a:spLocks noGrp="1"/>
          </p:cNvSpPr>
          <p:nvPr>
            <p:ph type="pic" sz="quarter" idx="17"/>
          </p:nvPr>
        </p:nvSpPr>
        <p:spPr>
          <a:xfrm>
            <a:off x="4954936" y="880500"/>
            <a:ext cx="2982465" cy="3353306"/>
          </a:xfrm>
          <a:custGeom>
            <a:avLst/>
            <a:gdLst>
              <a:gd name="connsiteX0" fmla="*/ 2419818 w 5963377"/>
              <a:gd name="connsiteY0" fmla="*/ 0 h 6706612"/>
              <a:gd name="connsiteX1" fmla="*/ 5963377 w 5963377"/>
              <a:gd name="connsiteY1" fmla="*/ 0 h 6706612"/>
              <a:gd name="connsiteX2" fmla="*/ 3543559 w 5963377"/>
              <a:gd name="connsiteY2" fmla="*/ 6706612 h 6706612"/>
              <a:gd name="connsiteX3" fmla="*/ 0 w 5963377"/>
              <a:gd name="connsiteY3" fmla="*/ 6706612 h 6706612"/>
            </a:gdLst>
            <a:ahLst/>
            <a:cxnLst>
              <a:cxn ang="0">
                <a:pos x="connsiteX0" y="connsiteY0"/>
              </a:cxn>
              <a:cxn ang="0">
                <a:pos x="connsiteX1" y="connsiteY1"/>
              </a:cxn>
              <a:cxn ang="0">
                <a:pos x="connsiteX2" y="connsiteY2"/>
              </a:cxn>
              <a:cxn ang="0">
                <a:pos x="connsiteX3" y="connsiteY3"/>
              </a:cxn>
            </a:cxnLst>
            <a:rect l="l" t="t" r="r" b="b"/>
            <a:pathLst>
              <a:path w="5963377" h="6706612">
                <a:moveTo>
                  <a:pt x="2419818" y="0"/>
                </a:moveTo>
                <a:lnTo>
                  <a:pt x="5963377" y="0"/>
                </a:lnTo>
                <a:lnTo>
                  <a:pt x="3543559" y="6706612"/>
                </a:lnTo>
                <a:lnTo>
                  <a:pt x="0" y="6706612"/>
                </a:ln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Open Sans Light" charset="0"/>
                <a:ea typeface="Open Sans Light" charset="0"/>
                <a:cs typeface="Open Sans Light" charset="0"/>
              </a:defRPr>
            </a:lvl1pPr>
          </a:lstStyle>
          <a:p>
            <a:endParaRPr lang="en-US" dirty="0"/>
          </a:p>
        </p:txBody>
      </p:sp>
      <p:sp>
        <p:nvSpPr>
          <p:cNvPr id="13" name="Picture Placeholder 12"/>
          <p:cNvSpPr>
            <a:spLocks noGrp="1"/>
          </p:cNvSpPr>
          <p:nvPr>
            <p:ph type="pic" sz="quarter" idx="18"/>
          </p:nvPr>
        </p:nvSpPr>
        <p:spPr>
          <a:xfrm>
            <a:off x="6225549" y="3085594"/>
            <a:ext cx="2982465" cy="3353306"/>
          </a:xfrm>
          <a:custGeom>
            <a:avLst/>
            <a:gdLst>
              <a:gd name="connsiteX0" fmla="*/ 2419818 w 5963377"/>
              <a:gd name="connsiteY0" fmla="*/ 0 h 6706612"/>
              <a:gd name="connsiteX1" fmla="*/ 5963377 w 5963377"/>
              <a:gd name="connsiteY1" fmla="*/ 0 h 6706612"/>
              <a:gd name="connsiteX2" fmla="*/ 3543559 w 5963377"/>
              <a:gd name="connsiteY2" fmla="*/ 6706612 h 6706612"/>
              <a:gd name="connsiteX3" fmla="*/ 0 w 5963377"/>
              <a:gd name="connsiteY3" fmla="*/ 6706612 h 6706612"/>
            </a:gdLst>
            <a:ahLst/>
            <a:cxnLst>
              <a:cxn ang="0">
                <a:pos x="connsiteX0" y="connsiteY0"/>
              </a:cxn>
              <a:cxn ang="0">
                <a:pos x="connsiteX1" y="connsiteY1"/>
              </a:cxn>
              <a:cxn ang="0">
                <a:pos x="connsiteX2" y="connsiteY2"/>
              </a:cxn>
              <a:cxn ang="0">
                <a:pos x="connsiteX3" y="connsiteY3"/>
              </a:cxn>
            </a:cxnLst>
            <a:rect l="l" t="t" r="r" b="b"/>
            <a:pathLst>
              <a:path w="5963377" h="6706612">
                <a:moveTo>
                  <a:pt x="2419818" y="0"/>
                </a:moveTo>
                <a:lnTo>
                  <a:pt x="5963377" y="0"/>
                </a:lnTo>
                <a:lnTo>
                  <a:pt x="3543559" y="6706612"/>
                </a:lnTo>
                <a:lnTo>
                  <a:pt x="0" y="6706612"/>
                </a:ln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Open Sans Light" charset="0"/>
                <a:ea typeface="Open Sans Light" charset="0"/>
                <a:cs typeface="Open Sans Light" charset="0"/>
              </a:defRPr>
            </a:lvl1pPr>
          </a:lstStyle>
          <a:p>
            <a:endParaRPr lang="en-US" dirty="0"/>
          </a:p>
        </p:txBody>
      </p:sp>
      <p:sp>
        <p:nvSpPr>
          <p:cNvPr id="14" name="Picture Placeholder 13"/>
          <p:cNvSpPr>
            <a:spLocks noGrp="1"/>
          </p:cNvSpPr>
          <p:nvPr>
            <p:ph type="pic" sz="quarter" idx="19"/>
          </p:nvPr>
        </p:nvSpPr>
        <p:spPr>
          <a:xfrm>
            <a:off x="9094387" y="880500"/>
            <a:ext cx="2982465" cy="3353306"/>
          </a:xfrm>
          <a:custGeom>
            <a:avLst/>
            <a:gdLst>
              <a:gd name="connsiteX0" fmla="*/ 2419818 w 5963377"/>
              <a:gd name="connsiteY0" fmla="*/ 0 h 6706612"/>
              <a:gd name="connsiteX1" fmla="*/ 5963377 w 5963377"/>
              <a:gd name="connsiteY1" fmla="*/ 0 h 6706612"/>
              <a:gd name="connsiteX2" fmla="*/ 3543559 w 5963377"/>
              <a:gd name="connsiteY2" fmla="*/ 6706612 h 6706612"/>
              <a:gd name="connsiteX3" fmla="*/ 0 w 5963377"/>
              <a:gd name="connsiteY3" fmla="*/ 6706612 h 6706612"/>
            </a:gdLst>
            <a:ahLst/>
            <a:cxnLst>
              <a:cxn ang="0">
                <a:pos x="connsiteX0" y="connsiteY0"/>
              </a:cxn>
              <a:cxn ang="0">
                <a:pos x="connsiteX1" y="connsiteY1"/>
              </a:cxn>
              <a:cxn ang="0">
                <a:pos x="connsiteX2" y="connsiteY2"/>
              </a:cxn>
              <a:cxn ang="0">
                <a:pos x="connsiteX3" y="connsiteY3"/>
              </a:cxn>
            </a:cxnLst>
            <a:rect l="l" t="t" r="r" b="b"/>
            <a:pathLst>
              <a:path w="5963377" h="6706612">
                <a:moveTo>
                  <a:pt x="2419818" y="0"/>
                </a:moveTo>
                <a:lnTo>
                  <a:pt x="5963377" y="0"/>
                </a:lnTo>
                <a:lnTo>
                  <a:pt x="3543559" y="6706612"/>
                </a:lnTo>
                <a:lnTo>
                  <a:pt x="0" y="6706612"/>
                </a:ln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Open Sans Light" charset="0"/>
                <a:ea typeface="Open Sans Light" charset="0"/>
                <a:cs typeface="Open Sans Light" charset="0"/>
              </a:defRPr>
            </a:lvl1pPr>
          </a:lstStyle>
          <a:p>
            <a:endParaRPr lang="en-US" dirty="0"/>
          </a:p>
        </p:txBody>
      </p:sp>
    </p:spTree>
    <p:extLst>
      <p:ext uri="{BB962C8B-B14F-4D97-AF65-F5344CB8AC3E}">
        <p14:creationId xmlns:p14="http://schemas.microsoft.com/office/powerpoint/2010/main" val="3888649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s slide layout">
  <p:cSld name="1_Contents slide layout">
    <p:spTree>
      <p:nvGrpSpPr>
        <p:cNvPr id="1" name="Shape 11"/>
        <p:cNvGrpSpPr/>
        <p:nvPr/>
      </p:nvGrpSpPr>
      <p:grpSpPr>
        <a:xfrm>
          <a:off x="0" y="0"/>
          <a:ext cx="0" cy="0"/>
          <a:chOff x="0" y="0"/>
          <a:chExt cx="0" cy="0"/>
        </a:xfrm>
      </p:grpSpPr>
      <p:sp>
        <p:nvSpPr>
          <p:cNvPr id="12" name="Google Shape;12;p29"/>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2416755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64022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514483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5023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377846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5" Type="http://schemas.openxmlformats.org/officeDocument/2006/relationships/theme" Target="../theme/theme2.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82" r:id="rId3"/>
    <p:sldLayoutId id="2147483683" r:id="rId4"/>
    <p:sldLayoutId id="214748368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66" r:id="rId2"/>
    <p:sldLayoutId id="2147483668" r:id="rId3"/>
    <p:sldLayoutId id="2147483669" r:id="rId4"/>
    <p:sldLayoutId id="2147483675" r:id="rId5"/>
    <p:sldLayoutId id="2147483671" r:id="rId6"/>
    <p:sldLayoutId id="2147483672" r:id="rId7"/>
    <p:sldLayoutId id="2147483673" r:id="rId8"/>
    <p:sldLayoutId id="2147483674" r:id="rId9"/>
    <p:sldLayoutId id="2147483676" r:id="rId10"/>
    <p:sldLayoutId id="2147483665" r:id="rId11"/>
    <p:sldLayoutId id="2147483677" r:id="rId12"/>
    <p:sldLayoutId id="2147483681" r:id="rId13"/>
    <p:sldLayoutId id="214748367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1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3.xml"/><Relationship Id="rId4" Type="http://schemas.openxmlformats.org/officeDocument/2006/relationships/image" Target="../media/image26.jpe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3.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45.jpg"/></Relationships>
</file>

<file path=ppt/slides/_rels/slide25.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47.jpg"/></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50.png"/><Relationship Id="rId4" Type="http://schemas.openxmlformats.org/officeDocument/2006/relationships/image" Target="../media/image49.png"/></Relationships>
</file>

<file path=ppt/slides/_rels/slide2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2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3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65.png"/><Relationship Id="rId7" Type="http://schemas.openxmlformats.org/officeDocument/2006/relationships/image" Target="../media/image69.png"/><Relationship Id="rId2" Type="http://schemas.openxmlformats.org/officeDocument/2006/relationships/image" Target="../media/image64.png"/><Relationship Id="rId1" Type="http://schemas.openxmlformats.org/officeDocument/2006/relationships/slideLayout" Target="../slideLayouts/slideLayout3.xml"/><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3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3.xml"/><Relationship Id="rId4" Type="http://schemas.openxmlformats.org/officeDocument/2006/relationships/image" Target="../media/image7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3.xml"/><Relationship Id="rId4" Type="http://schemas.openxmlformats.org/officeDocument/2006/relationships/image" Target="../media/image2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CE2BF505-7DE6-4F49-BE53-8357C3CFAD67}"/>
              </a:ext>
            </a:extLst>
          </p:cNvPr>
          <p:cNvGrpSpPr/>
          <p:nvPr/>
        </p:nvGrpSpPr>
        <p:grpSpPr>
          <a:xfrm>
            <a:off x="10046387" y="194480"/>
            <a:ext cx="1684599" cy="413563"/>
            <a:chOff x="864753" y="5755727"/>
            <a:chExt cx="1544830" cy="413563"/>
          </a:xfrm>
        </p:grpSpPr>
        <p:sp>
          <p:nvSpPr>
            <p:cNvPr id="9" name="Rounded Rectangle 7">
              <a:extLst>
                <a:ext uri="{FF2B5EF4-FFF2-40B4-BE49-F238E27FC236}">
                  <a16:creationId xmlns:a16="http://schemas.microsoft.com/office/drawing/2014/main" id="{76510AC1-6796-4AAE-826B-82E3C6C83F08}"/>
                </a:ext>
              </a:extLst>
            </p:cNvPr>
            <p:cNvSpPr/>
            <p:nvPr/>
          </p:nvSpPr>
          <p:spPr>
            <a:xfrm>
              <a:off x="864753" y="5755727"/>
              <a:ext cx="1544830" cy="413563"/>
            </a:xfrm>
            <a:prstGeom prst="roundRect">
              <a:avLst>
                <a:gd name="adj" fmla="val 50000"/>
              </a:avLst>
            </a:prstGeom>
            <a:solidFill>
              <a:schemeClr val="bg1">
                <a:alpha val="0"/>
              </a:schemeClr>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 name="Freeform: Shape 9">
              <a:extLst>
                <a:ext uri="{FF2B5EF4-FFF2-40B4-BE49-F238E27FC236}">
                  <a16:creationId xmlns:a16="http://schemas.microsoft.com/office/drawing/2014/main" id="{1AA9B7A6-AA04-48A1-8F03-8478DA0AB4E2}"/>
                </a:ext>
              </a:extLst>
            </p:cNvPr>
            <p:cNvSpPr/>
            <p:nvPr/>
          </p:nvSpPr>
          <p:spPr>
            <a:xfrm>
              <a:off x="1584900" y="5839450"/>
              <a:ext cx="493113" cy="238870"/>
            </a:xfrm>
            <a:custGeom>
              <a:avLst/>
              <a:gdLst>
                <a:gd name="connsiteX0" fmla="*/ 208619 w 476008"/>
                <a:gd name="connsiteY0" fmla="*/ 31142 h 184091"/>
                <a:gd name="connsiteX1" fmla="*/ 208619 w 476008"/>
                <a:gd name="connsiteY1" fmla="*/ 83381 h 184091"/>
                <a:gd name="connsiteX2" fmla="*/ 228962 w 476008"/>
                <a:gd name="connsiteY2" fmla="*/ 83381 h 184091"/>
                <a:gd name="connsiteX3" fmla="*/ 258347 w 476008"/>
                <a:gd name="connsiteY3" fmla="*/ 80493 h 184091"/>
                <a:gd name="connsiteX4" fmla="*/ 269962 w 476008"/>
                <a:gd name="connsiteY4" fmla="*/ 71452 h 184091"/>
                <a:gd name="connsiteX5" fmla="*/ 274169 w 476008"/>
                <a:gd name="connsiteY5" fmla="*/ 57136 h 184091"/>
                <a:gd name="connsiteX6" fmla="*/ 268267 w 476008"/>
                <a:gd name="connsiteY6" fmla="*/ 40560 h 184091"/>
                <a:gd name="connsiteX7" fmla="*/ 253324 w 476008"/>
                <a:gd name="connsiteY7" fmla="*/ 32398 h 184091"/>
                <a:gd name="connsiteX8" fmla="*/ 226576 w 476008"/>
                <a:gd name="connsiteY8" fmla="*/ 31142 h 184091"/>
                <a:gd name="connsiteX9" fmla="*/ 37169 w 476008"/>
                <a:gd name="connsiteY9" fmla="*/ 31142 h 184091"/>
                <a:gd name="connsiteX10" fmla="*/ 37169 w 476008"/>
                <a:gd name="connsiteY10" fmla="*/ 83381 h 184091"/>
                <a:gd name="connsiteX11" fmla="*/ 57512 w 476008"/>
                <a:gd name="connsiteY11" fmla="*/ 83381 h 184091"/>
                <a:gd name="connsiteX12" fmla="*/ 86897 w 476008"/>
                <a:gd name="connsiteY12" fmla="*/ 80493 h 184091"/>
                <a:gd name="connsiteX13" fmla="*/ 98512 w 476008"/>
                <a:gd name="connsiteY13" fmla="*/ 71452 h 184091"/>
                <a:gd name="connsiteX14" fmla="*/ 102719 w 476008"/>
                <a:gd name="connsiteY14" fmla="*/ 57136 h 184091"/>
                <a:gd name="connsiteX15" fmla="*/ 96817 w 476008"/>
                <a:gd name="connsiteY15" fmla="*/ 40560 h 184091"/>
                <a:gd name="connsiteX16" fmla="*/ 81874 w 476008"/>
                <a:gd name="connsiteY16" fmla="*/ 32398 h 184091"/>
                <a:gd name="connsiteX17" fmla="*/ 55126 w 476008"/>
                <a:gd name="connsiteY17" fmla="*/ 31142 h 184091"/>
                <a:gd name="connsiteX18" fmla="*/ 329714 w 476008"/>
                <a:gd name="connsiteY18" fmla="*/ 0 h 184091"/>
                <a:gd name="connsiteX19" fmla="*/ 476008 w 476008"/>
                <a:gd name="connsiteY19" fmla="*/ 0 h 184091"/>
                <a:gd name="connsiteX20" fmla="*/ 476008 w 476008"/>
                <a:gd name="connsiteY20" fmla="*/ 31142 h 184091"/>
                <a:gd name="connsiteX21" fmla="*/ 421509 w 476008"/>
                <a:gd name="connsiteY21" fmla="*/ 31142 h 184091"/>
                <a:gd name="connsiteX22" fmla="*/ 421509 w 476008"/>
                <a:gd name="connsiteY22" fmla="*/ 184091 h 184091"/>
                <a:gd name="connsiteX23" fmla="*/ 384339 w 476008"/>
                <a:gd name="connsiteY23" fmla="*/ 184091 h 184091"/>
                <a:gd name="connsiteX24" fmla="*/ 384339 w 476008"/>
                <a:gd name="connsiteY24" fmla="*/ 31142 h 184091"/>
                <a:gd name="connsiteX25" fmla="*/ 329714 w 476008"/>
                <a:gd name="connsiteY25" fmla="*/ 31142 h 184091"/>
                <a:gd name="connsiteX26" fmla="*/ 171450 w 476008"/>
                <a:gd name="connsiteY26" fmla="*/ 0 h 184091"/>
                <a:gd name="connsiteX27" fmla="*/ 231097 w 476008"/>
                <a:gd name="connsiteY27" fmla="*/ 0 h 184091"/>
                <a:gd name="connsiteX28" fmla="*/ 275299 w 476008"/>
                <a:gd name="connsiteY28" fmla="*/ 2763 h 184091"/>
                <a:gd name="connsiteX29" fmla="*/ 301795 w 476008"/>
                <a:gd name="connsiteY29" fmla="*/ 20783 h 184091"/>
                <a:gd name="connsiteX30" fmla="*/ 312469 w 476008"/>
                <a:gd name="connsiteY30" fmla="*/ 56634 h 184091"/>
                <a:gd name="connsiteX31" fmla="*/ 306316 w 476008"/>
                <a:gd name="connsiteY31" fmla="*/ 85139 h 184091"/>
                <a:gd name="connsiteX32" fmla="*/ 290682 w 476008"/>
                <a:gd name="connsiteY32" fmla="*/ 103285 h 184091"/>
                <a:gd name="connsiteX33" fmla="*/ 271406 w 476008"/>
                <a:gd name="connsiteY33" fmla="*/ 112012 h 184091"/>
                <a:gd name="connsiteX34" fmla="*/ 232855 w 476008"/>
                <a:gd name="connsiteY34" fmla="*/ 114649 h 184091"/>
                <a:gd name="connsiteX35" fmla="*/ 208619 w 476008"/>
                <a:gd name="connsiteY35" fmla="*/ 114649 h 184091"/>
                <a:gd name="connsiteX36" fmla="*/ 208619 w 476008"/>
                <a:gd name="connsiteY36" fmla="*/ 184091 h 184091"/>
                <a:gd name="connsiteX37" fmla="*/ 171450 w 476008"/>
                <a:gd name="connsiteY37" fmla="*/ 184091 h 184091"/>
                <a:gd name="connsiteX38" fmla="*/ 0 w 476008"/>
                <a:gd name="connsiteY38" fmla="*/ 0 h 184091"/>
                <a:gd name="connsiteX39" fmla="*/ 59647 w 476008"/>
                <a:gd name="connsiteY39" fmla="*/ 0 h 184091"/>
                <a:gd name="connsiteX40" fmla="*/ 103849 w 476008"/>
                <a:gd name="connsiteY40" fmla="*/ 2763 h 184091"/>
                <a:gd name="connsiteX41" fmla="*/ 130345 w 476008"/>
                <a:gd name="connsiteY41" fmla="*/ 20783 h 184091"/>
                <a:gd name="connsiteX42" fmla="*/ 141019 w 476008"/>
                <a:gd name="connsiteY42" fmla="*/ 56634 h 184091"/>
                <a:gd name="connsiteX43" fmla="*/ 134866 w 476008"/>
                <a:gd name="connsiteY43" fmla="*/ 85139 h 184091"/>
                <a:gd name="connsiteX44" fmla="*/ 119232 w 476008"/>
                <a:gd name="connsiteY44" fmla="*/ 103285 h 184091"/>
                <a:gd name="connsiteX45" fmla="*/ 99956 w 476008"/>
                <a:gd name="connsiteY45" fmla="*/ 112012 h 184091"/>
                <a:gd name="connsiteX46" fmla="*/ 61405 w 476008"/>
                <a:gd name="connsiteY46" fmla="*/ 114649 h 184091"/>
                <a:gd name="connsiteX47" fmla="*/ 37169 w 476008"/>
                <a:gd name="connsiteY47" fmla="*/ 114649 h 184091"/>
                <a:gd name="connsiteX48" fmla="*/ 37169 w 476008"/>
                <a:gd name="connsiteY48" fmla="*/ 184091 h 184091"/>
                <a:gd name="connsiteX49" fmla="*/ 0 w 476008"/>
                <a:gd name="connsiteY49" fmla="*/ 184091 h 18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76008" h="184091">
                  <a:moveTo>
                    <a:pt x="208619" y="31142"/>
                  </a:moveTo>
                  <a:lnTo>
                    <a:pt x="208619" y="83381"/>
                  </a:lnTo>
                  <a:lnTo>
                    <a:pt x="228962" y="83381"/>
                  </a:lnTo>
                  <a:cubicBezTo>
                    <a:pt x="243613" y="83381"/>
                    <a:pt x="253407" y="82418"/>
                    <a:pt x="258347" y="80493"/>
                  </a:cubicBezTo>
                  <a:cubicBezTo>
                    <a:pt x="263286" y="78567"/>
                    <a:pt x="267158" y="75554"/>
                    <a:pt x="269962" y="71452"/>
                  </a:cubicBezTo>
                  <a:cubicBezTo>
                    <a:pt x="272767" y="67350"/>
                    <a:pt x="274169" y="62578"/>
                    <a:pt x="274169" y="57136"/>
                  </a:cubicBezTo>
                  <a:cubicBezTo>
                    <a:pt x="274169" y="50439"/>
                    <a:pt x="272202" y="44914"/>
                    <a:pt x="268267" y="40560"/>
                  </a:cubicBezTo>
                  <a:cubicBezTo>
                    <a:pt x="264332" y="36207"/>
                    <a:pt x="259351" y="33486"/>
                    <a:pt x="253324" y="32398"/>
                  </a:cubicBezTo>
                  <a:cubicBezTo>
                    <a:pt x="248887" y="31561"/>
                    <a:pt x="239971" y="31142"/>
                    <a:pt x="226576" y="31142"/>
                  </a:cubicBezTo>
                  <a:close/>
                  <a:moveTo>
                    <a:pt x="37169" y="31142"/>
                  </a:moveTo>
                  <a:lnTo>
                    <a:pt x="37169" y="83381"/>
                  </a:lnTo>
                  <a:lnTo>
                    <a:pt x="57512" y="83381"/>
                  </a:lnTo>
                  <a:cubicBezTo>
                    <a:pt x="72163" y="83381"/>
                    <a:pt x="81957" y="82418"/>
                    <a:pt x="86897" y="80493"/>
                  </a:cubicBezTo>
                  <a:cubicBezTo>
                    <a:pt x="91836" y="78567"/>
                    <a:pt x="95708" y="75554"/>
                    <a:pt x="98512" y="71452"/>
                  </a:cubicBezTo>
                  <a:cubicBezTo>
                    <a:pt x="101317" y="67350"/>
                    <a:pt x="102719" y="62578"/>
                    <a:pt x="102719" y="57136"/>
                  </a:cubicBezTo>
                  <a:cubicBezTo>
                    <a:pt x="102719" y="50439"/>
                    <a:pt x="100752" y="44914"/>
                    <a:pt x="96817" y="40560"/>
                  </a:cubicBezTo>
                  <a:cubicBezTo>
                    <a:pt x="92882" y="36207"/>
                    <a:pt x="87901" y="33486"/>
                    <a:pt x="81874" y="32398"/>
                  </a:cubicBezTo>
                  <a:cubicBezTo>
                    <a:pt x="77437" y="31561"/>
                    <a:pt x="68521" y="31142"/>
                    <a:pt x="55126" y="31142"/>
                  </a:cubicBezTo>
                  <a:close/>
                  <a:moveTo>
                    <a:pt x="329714" y="0"/>
                  </a:moveTo>
                  <a:lnTo>
                    <a:pt x="476008" y="0"/>
                  </a:lnTo>
                  <a:lnTo>
                    <a:pt x="476008" y="31142"/>
                  </a:lnTo>
                  <a:lnTo>
                    <a:pt x="421509" y="31142"/>
                  </a:lnTo>
                  <a:lnTo>
                    <a:pt x="421509" y="184091"/>
                  </a:lnTo>
                  <a:lnTo>
                    <a:pt x="384339" y="184091"/>
                  </a:lnTo>
                  <a:lnTo>
                    <a:pt x="384339" y="31142"/>
                  </a:lnTo>
                  <a:lnTo>
                    <a:pt x="329714" y="31142"/>
                  </a:lnTo>
                  <a:close/>
                  <a:moveTo>
                    <a:pt x="171450" y="0"/>
                  </a:moveTo>
                  <a:lnTo>
                    <a:pt x="231097" y="0"/>
                  </a:lnTo>
                  <a:cubicBezTo>
                    <a:pt x="253700" y="0"/>
                    <a:pt x="268434" y="921"/>
                    <a:pt x="275299" y="2763"/>
                  </a:cubicBezTo>
                  <a:cubicBezTo>
                    <a:pt x="285847" y="5525"/>
                    <a:pt x="294679" y="11532"/>
                    <a:pt x="301795" y="20783"/>
                  </a:cubicBezTo>
                  <a:cubicBezTo>
                    <a:pt x="308911" y="30033"/>
                    <a:pt x="312469" y="41984"/>
                    <a:pt x="312469" y="56634"/>
                  </a:cubicBezTo>
                  <a:cubicBezTo>
                    <a:pt x="312469" y="67936"/>
                    <a:pt x="310418" y="77437"/>
                    <a:pt x="306316" y="85139"/>
                  </a:cubicBezTo>
                  <a:cubicBezTo>
                    <a:pt x="302214" y="92841"/>
                    <a:pt x="297002" y="98889"/>
                    <a:pt x="290682" y="103285"/>
                  </a:cubicBezTo>
                  <a:cubicBezTo>
                    <a:pt x="284361" y="107680"/>
                    <a:pt x="277936" y="110589"/>
                    <a:pt x="271406" y="112012"/>
                  </a:cubicBezTo>
                  <a:cubicBezTo>
                    <a:pt x="262532" y="113770"/>
                    <a:pt x="249682" y="114649"/>
                    <a:pt x="232855" y="114649"/>
                  </a:cubicBezTo>
                  <a:lnTo>
                    <a:pt x="208619" y="114649"/>
                  </a:lnTo>
                  <a:lnTo>
                    <a:pt x="208619" y="184091"/>
                  </a:lnTo>
                  <a:lnTo>
                    <a:pt x="171450" y="184091"/>
                  </a:lnTo>
                  <a:close/>
                  <a:moveTo>
                    <a:pt x="0" y="0"/>
                  </a:moveTo>
                  <a:lnTo>
                    <a:pt x="59647" y="0"/>
                  </a:lnTo>
                  <a:cubicBezTo>
                    <a:pt x="82250" y="0"/>
                    <a:pt x="96984" y="921"/>
                    <a:pt x="103849" y="2763"/>
                  </a:cubicBezTo>
                  <a:cubicBezTo>
                    <a:pt x="114397" y="5525"/>
                    <a:pt x="123229" y="11532"/>
                    <a:pt x="130345" y="20783"/>
                  </a:cubicBezTo>
                  <a:cubicBezTo>
                    <a:pt x="137461" y="30033"/>
                    <a:pt x="141019" y="41984"/>
                    <a:pt x="141019" y="56634"/>
                  </a:cubicBezTo>
                  <a:cubicBezTo>
                    <a:pt x="141019" y="67936"/>
                    <a:pt x="138968" y="77437"/>
                    <a:pt x="134866" y="85139"/>
                  </a:cubicBezTo>
                  <a:cubicBezTo>
                    <a:pt x="130764" y="92841"/>
                    <a:pt x="125552" y="98889"/>
                    <a:pt x="119232" y="103285"/>
                  </a:cubicBezTo>
                  <a:cubicBezTo>
                    <a:pt x="112911" y="107680"/>
                    <a:pt x="106486" y="110589"/>
                    <a:pt x="99956" y="112012"/>
                  </a:cubicBezTo>
                  <a:cubicBezTo>
                    <a:pt x="91082" y="113770"/>
                    <a:pt x="78232" y="114649"/>
                    <a:pt x="61405" y="114649"/>
                  </a:cubicBezTo>
                  <a:lnTo>
                    <a:pt x="37169" y="114649"/>
                  </a:lnTo>
                  <a:lnTo>
                    <a:pt x="37169" y="184091"/>
                  </a:lnTo>
                  <a:lnTo>
                    <a:pt x="0" y="18409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9B1FA3CF-9802-4908-BF1F-FFF6919AFED7}"/>
                </a:ext>
              </a:extLst>
            </p:cNvPr>
            <p:cNvSpPr/>
            <p:nvPr/>
          </p:nvSpPr>
          <p:spPr>
            <a:xfrm>
              <a:off x="1095829" y="5851239"/>
              <a:ext cx="164495" cy="228600"/>
            </a:xfrm>
            <a:custGeom>
              <a:avLst/>
              <a:gdLst>
                <a:gd name="connsiteX0" fmla="*/ 0 w 164495"/>
                <a:gd name="connsiteY0" fmla="*/ 208038 h 212876"/>
                <a:gd name="connsiteX1" fmla="*/ 79828 w 164495"/>
                <a:gd name="connsiteY1" fmla="*/ 0 h 212876"/>
                <a:gd name="connsiteX2" fmla="*/ 164495 w 164495"/>
                <a:gd name="connsiteY2" fmla="*/ 212876 h 212876"/>
              </a:gdLst>
              <a:ahLst/>
              <a:cxnLst>
                <a:cxn ang="0">
                  <a:pos x="connsiteX0" y="connsiteY0"/>
                </a:cxn>
                <a:cxn ang="0">
                  <a:pos x="connsiteX1" y="connsiteY1"/>
                </a:cxn>
                <a:cxn ang="0">
                  <a:pos x="connsiteX2" y="connsiteY2"/>
                </a:cxn>
              </a:cxnLst>
              <a:rect l="l" t="t" r="r" b="b"/>
              <a:pathLst>
                <a:path w="164495" h="212876">
                  <a:moveTo>
                    <a:pt x="0" y="208038"/>
                  </a:moveTo>
                  <a:lnTo>
                    <a:pt x="79828" y="0"/>
                  </a:lnTo>
                  <a:lnTo>
                    <a:pt x="164495" y="212876"/>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D67BCD5F-023B-4928-A8BA-960BE01DD3FA}"/>
                </a:ext>
              </a:extLst>
            </p:cNvPr>
            <p:cNvSpPr/>
            <p:nvPr/>
          </p:nvSpPr>
          <p:spPr>
            <a:xfrm>
              <a:off x="1301554" y="5851239"/>
              <a:ext cx="101600" cy="228600"/>
            </a:xfrm>
            <a:custGeom>
              <a:avLst/>
              <a:gdLst>
                <a:gd name="connsiteX0" fmla="*/ 4838 w 101600"/>
                <a:gd name="connsiteY0" fmla="*/ 0 h 220133"/>
                <a:gd name="connsiteX1" fmla="*/ 0 w 101600"/>
                <a:gd name="connsiteY1" fmla="*/ 220133 h 220133"/>
                <a:gd name="connsiteX2" fmla="*/ 101600 w 101600"/>
                <a:gd name="connsiteY2" fmla="*/ 220133 h 220133"/>
              </a:gdLst>
              <a:ahLst/>
              <a:cxnLst>
                <a:cxn ang="0">
                  <a:pos x="connsiteX0" y="connsiteY0"/>
                </a:cxn>
                <a:cxn ang="0">
                  <a:pos x="connsiteX1" y="connsiteY1"/>
                </a:cxn>
                <a:cxn ang="0">
                  <a:pos x="connsiteX2" y="connsiteY2"/>
                </a:cxn>
              </a:cxnLst>
              <a:rect l="l" t="t" r="r" b="b"/>
              <a:pathLst>
                <a:path w="101600" h="220133">
                  <a:moveTo>
                    <a:pt x="4838" y="0"/>
                  </a:moveTo>
                  <a:lnTo>
                    <a:pt x="0" y="220133"/>
                  </a:lnTo>
                  <a:lnTo>
                    <a:pt x="101600" y="220133"/>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9E83D94-2B8F-4267-A14B-28F4B1D232E9}"/>
                </a:ext>
              </a:extLst>
            </p:cNvPr>
            <p:cNvSpPr/>
            <p:nvPr/>
          </p:nvSpPr>
          <p:spPr>
            <a:xfrm>
              <a:off x="1444384" y="5851239"/>
              <a:ext cx="101600" cy="228600"/>
            </a:xfrm>
            <a:custGeom>
              <a:avLst/>
              <a:gdLst>
                <a:gd name="connsiteX0" fmla="*/ 4838 w 101600"/>
                <a:gd name="connsiteY0" fmla="*/ 0 h 220133"/>
                <a:gd name="connsiteX1" fmla="*/ 0 w 101600"/>
                <a:gd name="connsiteY1" fmla="*/ 220133 h 220133"/>
                <a:gd name="connsiteX2" fmla="*/ 101600 w 101600"/>
                <a:gd name="connsiteY2" fmla="*/ 220133 h 220133"/>
              </a:gdLst>
              <a:ahLst/>
              <a:cxnLst>
                <a:cxn ang="0">
                  <a:pos x="connsiteX0" y="connsiteY0"/>
                </a:cxn>
                <a:cxn ang="0">
                  <a:pos x="connsiteX1" y="connsiteY1"/>
                </a:cxn>
                <a:cxn ang="0">
                  <a:pos x="connsiteX2" y="connsiteY2"/>
                </a:cxn>
              </a:cxnLst>
              <a:rect l="l" t="t" r="r" b="b"/>
              <a:pathLst>
                <a:path w="101600" h="220133">
                  <a:moveTo>
                    <a:pt x="4838" y="0"/>
                  </a:moveTo>
                  <a:lnTo>
                    <a:pt x="0" y="220133"/>
                  </a:lnTo>
                  <a:lnTo>
                    <a:pt x="101600" y="220133"/>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A09FB9A1-EA5C-4B9A-9354-78F7C28542B6}"/>
                </a:ext>
              </a:extLst>
            </p:cNvPr>
            <p:cNvSpPr/>
            <p:nvPr/>
          </p:nvSpPr>
          <p:spPr>
            <a:xfrm>
              <a:off x="2040716" y="6018447"/>
              <a:ext cx="200512" cy="61391"/>
            </a:xfrm>
            <a:custGeom>
              <a:avLst/>
              <a:gdLst>
                <a:gd name="connsiteX0" fmla="*/ 0 w 253314"/>
                <a:gd name="connsiteY0" fmla="*/ 61903 h 77558"/>
                <a:gd name="connsiteX1" fmla="*/ 14375 w 253314"/>
                <a:gd name="connsiteY1" fmla="*/ 61903 h 77558"/>
                <a:gd name="connsiteX2" fmla="*/ 14375 w 253314"/>
                <a:gd name="connsiteY2" fmla="*/ 76279 h 77558"/>
                <a:gd name="connsiteX3" fmla="*/ 0 w 253314"/>
                <a:gd name="connsiteY3" fmla="*/ 76279 h 77558"/>
                <a:gd name="connsiteX4" fmla="*/ 138233 w 253314"/>
                <a:gd name="connsiteY4" fmla="*/ 12944 h 77558"/>
                <a:gd name="connsiteX5" fmla="*/ 123141 w 253314"/>
                <a:gd name="connsiteY5" fmla="*/ 19364 h 77558"/>
                <a:gd name="connsiteX6" fmla="*/ 117411 w 253314"/>
                <a:gd name="connsiteY6" fmla="*/ 38728 h 77558"/>
                <a:gd name="connsiteX7" fmla="*/ 123294 w 253314"/>
                <a:gd name="connsiteY7" fmla="*/ 58041 h 77558"/>
                <a:gd name="connsiteX8" fmla="*/ 138233 w 253314"/>
                <a:gd name="connsiteY8" fmla="*/ 64615 h 77558"/>
                <a:gd name="connsiteX9" fmla="*/ 153095 w 253314"/>
                <a:gd name="connsiteY9" fmla="*/ 58092 h 77558"/>
                <a:gd name="connsiteX10" fmla="*/ 158902 w 253314"/>
                <a:gd name="connsiteY10" fmla="*/ 38523 h 77558"/>
                <a:gd name="connsiteX11" fmla="*/ 153248 w 253314"/>
                <a:gd name="connsiteY11" fmla="*/ 19287 h 77558"/>
                <a:gd name="connsiteX12" fmla="*/ 138233 w 253314"/>
                <a:gd name="connsiteY12" fmla="*/ 12944 h 77558"/>
                <a:gd name="connsiteX13" fmla="*/ 180872 w 253314"/>
                <a:gd name="connsiteY13" fmla="*/ 1279 h 77558"/>
                <a:gd name="connsiteX14" fmla="*/ 203536 w 253314"/>
                <a:gd name="connsiteY14" fmla="*/ 1279 h 77558"/>
                <a:gd name="connsiteX15" fmla="*/ 217144 w 253314"/>
                <a:gd name="connsiteY15" fmla="*/ 52439 h 77558"/>
                <a:gd name="connsiteX16" fmla="*/ 230599 w 253314"/>
                <a:gd name="connsiteY16" fmla="*/ 1279 h 77558"/>
                <a:gd name="connsiteX17" fmla="*/ 253314 w 253314"/>
                <a:gd name="connsiteY17" fmla="*/ 1279 h 77558"/>
                <a:gd name="connsiteX18" fmla="*/ 253314 w 253314"/>
                <a:gd name="connsiteY18" fmla="*/ 76279 h 77558"/>
                <a:gd name="connsiteX19" fmla="*/ 239245 w 253314"/>
                <a:gd name="connsiteY19" fmla="*/ 76279 h 77558"/>
                <a:gd name="connsiteX20" fmla="*/ 239245 w 253314"/>
                <a:gd name="connsiteY20" fmla="*/ 17241 h 77558"/>
                <a:gd name="connsiteX21" fmla="*/ 224358 w 253314"/>
                <a:gd name="connsiteY21" fmla="*/ 76279 h 77558"/>
                <a:gd name="connsiteX22" fmla="*/ 209778 w 253314"/>
                <a:gd name="connsiteY22" fmla="*/ 76279 h 77558"/>
                <a:gd name="connsiteX23" fmla="*/ 194941 w 253314"/>
                <a:gd name="connsiteY23" fmla="*/ 17241 h 77558"/>
                <a:gd name="connsiteX24" fmla="*/ 194941 w 253314"/>
                <a:gd name="connsiteY24" fmla="*/ 76279 h 77558"/>
                <a:gd name="connsiteX25" fmla="*/ 180872 w 253314"/>
                <a:gd name="connsiteY25" fmla="*/ 76279 h 77558"/>
                <a:gd name="connsiteX26" fmla="*/ 138080 w 253314"/>
                <a:gd name="connsiteY26" fmla="*/ 0 h 77558"/>
                <a:gd name="connsiteX27" fmla="*/ 164606 w 253314"/>
                <a:gd name="connsiteY27" fmla="*/ 10283 h 77558"/>
                <a:gd name="connsiteX28" fmla="*/ 174556 w 253314"/>
                <a:gd name="connsiteY28" fmla="*/ 38882 h 77558"/>
                <a:gd name="connsiteX29" fmla="*/ 164683 w 253314"/>
                <a:gd name="connsiteY29" fmla="*/ 67301 h 77558"/>
                <a:gd name="connsiteX30" fmla="*/ 138284 w 253314"/>
                <a:gd name="connsiteY30" fmla="*/ 77558 h 77558"/>
                <a:gd name="connsiteX31" fmla="*/ 111681 w 253314"/>
                <a:gd name="connsiteY31" fmla="*/ 67352 h 77558"/>
                <a:gd name="connsiteX32" fmla="*/ 101807 w 253314"/>
                <a:gd name="connsiteY32" fmla="*/ 39240 h 77558"/>
                <a:gd name="connsiteX33" fmla="*/ 105235 w 253314"/>
                <a:gd name="connsiteY33" fmla="*/ 20004 h 77558"/>
                <a:gd name="connsiteX34" fmla="*/ 112218 w 253314"/>
                <a:gd name="connsiteY34" fmla="*/ 9721 h 77558"/>
                <a:gd name="connsiteX35" fmla="*/ 121913 w 253314"/>
                <a:gd name="connsiteY35" fmla="*/ 2967 h 77558"/>
                <a:gd name="connsiteX36" fmla="*/ 138080 w 253314"/>
                <a:gd name="connsiteY36" fmla="*/ 0 h 77558"/>
                <a:gd name="connsiteX37" fmla="*/ 61112 w 253314"/>
                <a:gd name="connsiteY37" fmla="*/ 0 h 77558"/>
                <a:gd name="connsiteX38" fmla="*/ 83469 w 253314"/>
                <a:gd name="connsiteY38" fmla="*/ 8135 h 77558"/>
                <a:gd name="connsiteX39" fmla="*/ 91143 w 253314"/>
                <a:gd name="connsiteY39" fmla="*/ 21948 h 77558"/>
                <a:gd name="connsiteX40" fmla="*/ 76153 w 253314"/>
                <a:gd name="connsiteY40" fmla="*/ 25529 h 77558"/>
                <a:gd name="connsiteX41" fmla="*/ 70602 w 253314"/>
                <a:gd name="connsiteY41" fmla="*/ 16320 h 77558"/>
                <a:gd name="connsiteX42" fmla="*/ 60345 w 253314"/>
                <a:gd name="connsiteY42" fmla="*/ 12944 h 77558"/>
                <a:gd name="connsiteX43" fmla="*/ 46813 w 253314"/>
                <a:gd name="connsiteY43" fmla="*/ 18929 h 77558"/>
                <a:gd name="connsiteX44" fmla="*/ 41620 w 253314"/>
                <a:gd name="connsiteY44" fmla="*/ 38319 h 77558"/>
                <a:gd name="connsiteX45" fmla="*/ 46736 w 253314"/>
                <a:gd name="connsiteY45" fmla="*/ 58578 h 77558"/>
                <a:gd name="connsiteX46" fmla="*/ 60038 w 253314"/>
                <a:gd name="connsiteY46" fmla="*/ 64615 h 77558"/>
                <a:gd name="connsiteX47" fmla="*/ 70423 w 253314"/>
                <a:gd name="connsiteY47" fmla="*/ 60778 h 77558"/>
                <a:gd name="connsiteX48" fmla="*/ 76665 w 253314"/>
                <a:gd name="connsiteY48" fmla="*/ 48704 h 77558"/>
                <a:gd name="connsiteX49" fmla="*/ 91348 w 253314"/>
                <a:gd name="connsiteY49" fmla="*/ 53360 h 77558"/>
                <a:gd name="connsiteX50" fmla="*/ 80118 w 253314"/>
                <a:gd name="connsiteY50" fmla="*/ 71598 h 77558"/>
                <a:gd name="connsiteX51" fmla="*/ 60191 w 253314"/>
                <a:gd name="connsiteY51" fmla="*/ 77558 h 77558"/>
                <a:gd name="connsiteX52" fmla="*/ 35635 w 253314"/>
                <a:gd name="connsiteY52" fmla="*/ 67352 h 77558"/>
                <a:gd name="connsiteX53" fmla="*/ 26017 w 253314"/>
                <a:gd name="connsiteY53" fmla="*/ 39444 h 77558"/>
                <a:gd name="connsiteX54" fmla="*/ 35686 w 253314"/>
                <a:gd name="connsiteY54" fmla="*/ 10360 h 77558"/>
                <a:gd name="connsiteX55" fmla="*/ 61112 w 253314"/>
                <a:gd name="connsiteY55" fmla="*/ 0 h 77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53314" h="77558">
                  <a:moveTo>
                    <a:pt x="0" y="61903"/>
                  </a:moveTo>
                  <a:lnTo>
                    <a:pt x="14375" y="61903"/>
                  </a:lnTo>
                  <a:lnTo>
                    <a:pt x="14375" y="76279"/>
                  </a:lnTo>
                  <a:lnTo>
                    <a:pt x="0" y="76279"/>
                  </a:lnTo>
                  <a:close/>
                  <a:moveTo>
                    <a:pt x="138233" y="12944"/>
                  </a:moveTo>
                  <a:cubicBezTo>
                    <a:pt x="131992" y="12944"/>
                    <a:pt x="126961" y="15084"/>
                    <a:pt x="123141" y="19364"/>
                  </a:cubicBezTo>
                  <a:cubicBezTo>
                    <a:pt x="119321" y="23644"/>
                    <a:pt x="117411" y="30099"/>
                    <a:pt x="117411" y="38728"/>
                  </a:cubicBezTo>
                  <a:cubicBezTo>
                    <a:pt x="117411" y="47221"/>
                    <a:pt x="119372" y="53658"/>
                    <a:pt x="123294" y="58041"/>
                  </a:cubicBezTo>
                  <a:cubicBezTo>
                    <a:pt x="127217" y="62423"/>
                    <a:pt x="132196" y="64615"/>
                    <a:pt x="138233" y="64615"/>
                  </a:cubicBezTo>
                  <a:cubicBezTo>
                    <a:pt x="144270" y="64615"/>
                    <a:pt x="149224" y="62441"/>
                    <a:pt x="153095" y="58092"/>
                  </a:cubicBezTo>
                  <a:cubicBezTo>
                    <a:pt x="156966" y="53743"/>
                    <a:pt x="158902" y="47221"/>
                    <a:pt x="158902" y="38523"/>
                  </a:cubicBezTo>
                  <a:cubicBezTo>
                    <a:pt x="158902" y="29929"/>
                    <a:pt x="157017" y="23517"/>
                    <a:pt x="153248" y="19287"/>
                  </a:cubicBezTo>
                  <a:cubicBezTo>
                    <a:pt x="149480" y="15058"/>
                    <a:pt x="144475" y="12944"/>
                    <a:pt x="138233" y="12944"/>
                  </a:cubicBezTo>
                  <a:close/>
                  <a:moveTo>
                    <a:pt x="180872" y="1279"/>
                  </a:moveTo>
                  <a:lnTo>
                    <a:pt x="203536" y="1279"/>
                  </a:lnTo>
                  <a:lnTo>
                    <a:pt x="217144" y="52439"/>
                  </a:lnTo>
                  <a:lnTo>
                    <a:pt x="230599" y="1279"/>
                  </a:lnTo>
                  <a:lnTo>
                    <a:pt x="253314" y="1279"/>
                  </a:lnTo>
                  <a:lnTo>
                    <a:pt x="253314" y="76279"/>
                  </a:lnTo>
                  <a:lnTo>
                    <a:pt x="239245" y="76279"/>
                  </a:lnTo>
                  <a:lnTo>
                    <a:pt x="239245" y="17241"/>
                  </a:lnTo>
                  <a:lnTo>
                    <a:pt x="224358" y="76279"/>
                  </a:lnTo>
                  <a:lnTo>
                    <a:pt x="209778" y="76279"/>
                  </a:lnTo>
                  <a:lnTo>
                    <a:pt x="194941" y="17241"/>
                  </a:lnTo>
                  <a:lnTo>
                    <a:pt x="194941" y="76279"/>
                  </a:lnTo>
                  <a:lnTo>
                    <a:pt x="180872" y="76279"/>
                  </a:lnTo>
                  <a:close/>
                  <a:moveTo>
                    <a:pt x="138080" y="0"/>
                  </a:moveTo>
                  <a:cubicBezTo>
                    <a:pt x="149130" y="0"/>
                    <a:pt x="157972" y="3428"/>
                    <a:pt x="164606" y="10283"/>
                  </a:cubicBezTo>
                  <a:cubicBezTo>
                    <a:pt x="171240" y="17139"/>
                    <a:pt x="174556" y="26671"/>
                    <a:pt x="174556" y="38882"/>
                  </a:cubicBezTo>
                  <a:cubicBezTo>
                    <a:pt x="174556" y="50989"/>
                    <a:pt x="171265" y="60462"/>
                    <a:pt x="164683" y="67301"/>
                  </a:cubicBezTo>
                  <a:cubicBezTo>
                    <a:pt x="158100" y="74139"/>
                    <a:pt x="149301" y="77558"/>
                    <a:pt x="138284" y="77558"/>
                  </a:cubicBezTo>
                  <a:cubicBezTo>
                    <a:pt x="127131" y="77558"/>
                    <a:pt x="118264" y="74156"/>
                    <a:pt x="111681" y="67352"/>
                  </a:cubicBezTo>
                  <a:cubicBezTo>
                    <a:pt x="105099" y="60548"/>
                    <a:pt x="101807" y="51177"/>
                    <a:pt x="101807" y="39240"/>
                  </a:cubicBezTo>
                  <a:cubicBezTo>
                    <a:pt x="101807" y="31600"/>
                    <a:pt x="102950" y="25188"/>
                    <a:pt x="105235" y="20004"/>
                  </a:cubicBezTo>
                  <a:cubicBezTo>
                    <a:pt x="106940" y="16184"/>
                    <a:pt x="109268" y="12756"/>
                    <a:pt x="112218" y="9721"/>
                  </a:cubicBezTo>
                  <a:cubicBezTo>
                    <a:pt x="115169" y="6685"/>
                    <a:pt x="118400" y="4434"/>
                    <a:pt x="121913" y="2967"/>
                  </a:cubicBezTo>
                  <a:cubicBezTo>
                    <a:pt x="126586" y="989"/>
                    <a:pt x="131975" y="0"/>
                    <a:pt x="138080" y="0"/>
                  </a:cubicBezTo>
                  <a:close/>
                  <a:moveTo>
                    <a:pt x="61112" y="0"/>
                  </a:moveTo>
                  <a:cubicBezTo>
                    <a:pt x="70287" y="0"/>
                    <a:pt x="77739" y="2712"/>
                    <a:pt x="83469" y="8135"/>
                  </a:cubicBezTo>
                  <a:cubicBezTo>
                    <a:pt x="86880" y="11341"/>
                    <a:pt x="89438" y="15945"/>
                    <a:pt x="91143" y="21948"/>
                  </a:cubicBezTo>
                  <a:lnTo>
                    <a:pt x="76153" y="25529"/>
                  </a:lnTo>
                  <a:cubicBezTo>
                    <a:pt x="75266" y="21641"/>
                    <a:pt x="73416" y="18571"/>
                    <a:pt x="70602" y="16320"/>
                  </a:cubicBezTo>
                  <a:cubicBezTo>
                    <a:pt x="67788" y="14069"/>
                    <a:pt x="64369" y="12944"/>
                    <a:pt x="60345" y="12944"/>
                  </a:cubicBezTo>
                  <a:cubicBezTo>
                    <a:pt x="54785" y="12944"/>
                    <a:pt x="50275" y="14939"/>
                    <a:pt x="46813" y="18929"/>
                  </a:cubicBezTo>
                  <a:cubicBezTo>
                    <a:pt x="43351" y="22920"/>
                    <a:pt x="41620" y="29383"/>
                    <a:pt x="41620" y="38319"/>
                  </a:cubicBezTo>
                  <a:cubicBezTo>
                    <a:pt x="41620" y="47800"/>
                    <a:pt x="43326" y="54553"/>
                    <a:pt x="46736" y="58578"/>
                  </a:cubicBezTo>
                  <a:cubicBezTo>
                    <a:pt x="50147" y="62603"/>
                    <a:pt x="54581" y="64615"/>
                    <a:pt x="60038" y="64615"/>
                  </a:cubicBezTo>
                  <a:cubicBezTo>
                    <a:pt x="64062" y="64615"/>
                    <a:pt x="67524" y="63336"/>
                    <a:pt x="70423" y="60778"/>
                  </a:cubicBezTo>
                  <a:cubicBezTo>
                    <a:pt x="73322" y="58220"/>
                    <a:pt x="75403" y="54195"/>
                    <a:pt x="76665" y="48704"/>
                  </a:cubicBezTo>
                  <a:lnTo>
                    <a:pt x="91348" y="53360"/>
                  </a:lnTo>
                  <a:cubicBezTo>
                    <a:pt x="89097" y="61545"/>
                    <a:pt x="85353" y="67625"/>
                    <a:pt x="80118" y="71598"/>
                  </a:cubicBezTo>
                  <a:cubicBezTo>
                    <a:pt x="74883" y="75572"/>
                    <a:pt x="68240" y="77558"/>
                    <a:pt x="60191" y="77558"/>
                  </a:cubicBezTo>
                  <a:cubicBezTo>
                    <a:pt x="50232" y="77558"/>
                    <a:pt x="42047" y="74156"/>
                    <a:pt x="35635" y="67352"/>
                  </a:cubicBezTo>
                  <a:cubicBezTo>
                    <a:pt x="29223" y="60548"/>
                    <a:pt x="26017" y="51245"/>
                    <a:pt x="26017" y="39444"/>
                  </a:cubicBezTo>
                  <a:cubicBezTo>
                    <a:pt x="26017" y="26961"/>
                    <a:pt x="29240" y="17267"/>
                    <a:pt x="35686" y="10360"/>
                  </a:cubicBezTo>
                  <a:cubicBezTo>
                    <a:pt x="42132" y="3453"/>
                    <a:pt x="50607" y="0"/>
                    <a:pt x="6111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sp>
        <p:nvSpPr>
          <p:cNvPr id="21" name="TextBox 20">
            <a:extLst>
              <a:ext uri="{FF2B5EF4-FFF2-40B4-BE49-F238E27FC236}">
                <a16:creationId xmlns:a16="http://schemas.microsoft.com/office/drawing/2014/main" id="{93AEA043-746F-4334-A00A-A4587B060237}"/>
              </a:ext>
            </a:extLst>
          </p:cNvPr>
          <p:cNvSpPr txBox="1"/>
          <p:nvPr/>
        </p:nvSpPr>
        <p:spPr>
          <a:xfrm>
            <a:off x="7127196" y="1622557"/>
            <a:ext cx="5008380" cy="1323439"/>
          </a:xfrm>
          <a:prstGeom prst="rect">
            <a:avLst/>
          </a:prstGeom>
          <a:noFill/>
        </p:spPr>
        <p:txBody>
          <a:bodyPr wrap="square" rtlCol="0" anchor="ctr">
            <a:spAutoFit/>
          </a:bodyPr>
          <a:lstStyle/>
          <a:p>
            <a:pPr algn="ctr"/>
            <a:r>
              <a:rPr lang="en-US" sz="4000" b="1" dirty="0">
                <a:solidFill>
                  <a:schemeClr val="bg1"/>
                </a:solidFill>
                <a:latin typeface="Arial Rounded MT Bold" panose="020F0704030504030204" pitchFamily="34" charset="0"/>
              </a:rPr>
              <a:t>Reverse Vending Machine</a:t>
            </a:r>
          </a:p>
        </p:txBody>
      </p:sp>
      <p:sp>
        <p:nvSpPr>
          <p:cNvPr id="22" name="TextBox 21">
            <a:extLst>
              <a:ext uri="{FF2B5EF4-FFF2-40B4-BE49-F238E27FC236}">
                <a16:creationId xmlns:a16="http://schemas.microsoft.com/office/drawing/2014/main" id="{7DC83D12-1353-440F-A5DC-1ACD4C118187}"/>
              </a:ext>
            </a:extLst>
          </p:cNvPr>
          <p:cNvSpPr txBox="1"/>
          <p:nvPr/>
        </p:nvSpPr>
        <p:spPr>
          <a:xfrm>
            <a:off x="7419367" y="3471487"/>
            <a:ext cx="5008380" cy="1446550"/>
          </a:xfrm>
          <a:prstGeom prst="rect">
            <a:avLst/>
          </a:prstGeom>
          <a:noFill/>
        </p:spPr>
        <p:txBody>
          <a:bodyPr wrap="square" rtlCol="0" anchor="ctr">
            <a:spAutoFit/>
          </a:bodyPr>
          <a:lstStyle/>
          <a:p>
            <a:r>
              <a:rPr lang="en-US" sz="2000" b="1" dirty="0">
                <a:solidFill>
                  <a:schemeClr val="bg1"/>
                </a:solidFill>
                <a:latin typeface="Aharoni" panose="02010803020104030203" pitchFamily="2" charset="-79"/>
                <a:ea typeface="Microsoft JhengHei UI Light" panose="020B0304030504040204" pitchFamily="34" charset="-120"/>
                <a:cs typeface="Aharoni" panose="02010803020104030203" pitchFamily="2" charset="-79"/>
              </a:rPr>
              <a:t>Elaborate by : </a:t>
            </a:r>
          </a:p>
          <a:p>
            <a:r>
              <a:rPr lang="en-US" altLang="ko-KR" sz="4800" b="1" dirty="0">
                <a:solidFill>
                  <a:schemeClr val="bg1"/>
                </a:solidFill>
                <a:latin typeface="Edwardian Script ITC" panose="030303020407070D0804" pitchFamily="66" charset="0"/>
                <a:ea typeface="Microsoft JhengHei UI Light" panose="020B0304030504040204" pitchFamily="34" charset="-120"/>
                <a:cs typeface="Aharoni" panose="02010803020104030203" pitchFamily="2" charset="-79"/>
              </a:rPr>
              <a:t>	</a:t>
            </a:r>
            <a:r>
              <a:rPr lang="en-US" altLang="ko-KR" sz="4800" b="1" dirty="0">
                <a:solidFill>
                  <a:schemeClr val="bg1"/>
                </a:solidFill>
                <a:latin typeface="Edwardian Script ITC" panose="030303020407070D0804" pitchFamily="66" charset="0"/>
                <a:cs typeface="Arial" pitchFamily="34" charset="0"/>
              </a:rPr>
              <a:t> “ Vegeta”</a:t>
            </a:r>
            <a:endParaRPr lang="ko-KR" altLang="en-US" sz="4800" b="1" dirty="0">
              <a:solidFill>
                <a:schemeClr val="bg1"/>
              </a:solidFill>
              <a:latin typeface="Edwardian Script ITC" panose="030303020407070D0804" pitchFamily="66" charset="0"/>
              <a:cs typeface="Arial" pitchFamily="34" charset="0"/>
            </a:endParaRPr>
          </a:p>
          <a:p>
            <a:endParaRPr lang="en-US" sz="2000" b="1" dirty="0">
              <a:solidFill>
                <a:schemeClr val="bg1"/>
              </a:solidFill>
              <a:latin typeface="Aharoni" panose="02010803020104030203" pitchFamily="2" charset="-79"/>
              <a:ea typeface="Microsoft JhengHei UI Light" panose="020B0304030504040204" pitchFamily="34" charset="-120"/>
              <a:cs typeface="Aharoni" panose="02010803020104030203" pitchFamily="2" charset="-79"/>
            </a:endParaRPr>
          </a:p>
        </p:txBody>
      </p:sp>
      <p:sp>
        <p:nvSpPr>
          <p:cNvPr id="2" name="TextBox 1">
            <a:extLst>
              <a:ext uri="{FF2B5EF4-FFF2-40B4-BE49-F238E27FC236}">
                <a16:creationId xmlns:a16="http://schemas.microsoft.com/office/drawing/2014/main" id="{BCCF33CD-A18B-4C3F-8AD1-52E545F4EE0D}"/>
              </a:ext>
            </a:extLst>
          </p:cNvPr>
          <p:cNvSpPr txBox="1"/>
          <p:nvPr/>
        </p:nvSpPr>
        <p:spPr>
          <a:xfrm>
            <a:off x="8507336" y="4686415"/>
            <a:ext cx="3078102" cy="1815882"/>
          </a:xfrm>
          <a:prstGeom prst="rect">
            <a:avLst/>
          </a:prstGeom>
          <a:noFill/>
        </p:spPr>
        <p:txBody>
          <a:bodyPr wrap="square" rtlCol="0">
            <a:spAutoFit/>
          </a:bodyPr>
          <a:lstStyle/>
          <a:p>
            <a:pPr marL="285750" indent="-285750">
              <a:buFont typeface="Courier New" panose="02070309020205020404" pitchFamily="49" charset="0"/>
              <a:buChar char="o"/>
            </a:pPr>
            <a:r>
              <a:rPr lang="en-US" sz="1600" dirty="0" err="1">
                <a:solidFill>
                  <a:schemeClr val="bg1"/>
                </a:solidFill>
                <a:latin typeface="Aharoni" panose="02010803020104030203" pitchFamily="2" charset="-79"/>
                <a:cs typeface="Aharoni" panose="02010803020104030203" pitchFamily="2" charset="-79"/>
              </a:rPr>
              <a:t>Montassar</a:t>
            </a:r>
            <a:r>
              <a:rPr lang="en-US" sz="1600" dirty="0">
                <a:solidFill>
                  <a:schemeClr val="bg1"/>
                </a:solidFill>
                <a:latin typeface="Aharoni" panose="02010803020104030203" pitchFamily="2" charset="-79"/>
                <a:cs typeface="Aharoni" panose="02010803020104030203" pitchFamily="2" charset="-79"/>
              </a:rPr>
              <a:t> </a:t>
            </a:r>
            <a:r>
              <a:rPr lang="en-US" sz="1600" dirty="0" err="1">
                <a:solidFill>
                  <a:schemeClr val="bg1"/>
                </a:solidFill>
                <a:latin typeface="Aharoni" panose="02010803020104030203" pitchFamily="2" charset="-79"/>
                <a:cs typeface="Aharoni" panose="02010803020104030203" pitchFamily="2" charset="-79"/>
              </a:rPr>
              <a:t>Thabti</a:t>
            </a:r>
            <a:r>
              <a:rPr lang="en-US" sz="1600" dirty="0">
                <a:solidFill>
                  <a:schemeClr val="bg1"/>
                </a:solidFill>
                <a:latin typeface="Aharoni" panose="02010803020104030203" pitchFamily="2" charset="-79"/>
                <a:cs typeface="Aharoni" panose="02010803020104030203" pitchFamily="2" charset="-79"/>
              </a:rPr>
              <a:t> </a:t>
            </a:r>
          </a:p>
          <a:p>
            <a:pPr marL="285750" indent="-285750">
              <a:buFont typeface="Courier New" panose="02070309020205020404" pitchFamily="49" charset="0"/>
              <a:buChar char="o"/>
            </a:pPr>
            <a:r>
              <a:rPr lang="en-US" sz="1600" dirty="0" err="1">
                <a:solidFill>
                  <a:schemeClr val="bg1"/>
                </a:solidFill>
                <a:latin typeface="Aharoni" panose="02010803020104030203" pitchFamily="2" charset="-79"/>
                <a:cs typeface="Aharoni" panose="02010803020104030203" pitchFamily="2" charset="-79"/>
              </a:rPr>
              <a:t>Wissal</a:t>
            </a:r>
            <a:r>
              <a:rPr lang="en-US" sz="1600" dirty="0">
                <a:solidFill>
                  <a:schemeClr val="bg1"/>
                </a:solidFill>
                <a:latin typeface="Aharoni" panose="02010803020104030203" pitchFamily="2" charset="-79"/>
                <a:cs typeface="Aharoni" panose="02010803020104030203" pitchFamily="2" charset="-79"/>
              </a:rPr>
              <a:t> </a:t>
            </a:r>
            <a:r>
              <a:rPr lang="en-US" sz="1600" dirty="0" err="1">
                <a:solidFill>
                  <a:schemeClr val="bg1"/>
                </a:solidFill>
                <a:latin typeface="Aharoni" panose="02010803020104030203" pitchFamily="2" charset="-79"/>
                <a:cs typeface="Aharoni" panose="02010803020104030203" pitchFamily="2" charset="-79"/>
              </a:rPr>
              <a:t>Bayoudh</a:t>
            </a:r>
            <a:endParaRPr lang="en-US" sz="1600" dirty="0">
              <a:solidFill>
                <a:schemeClr val="bg1"/>
              </a:solidFill>
              <a:latin typeface="Aharoni" panose="02010803020104030203" pitchFamily="2" charset="-79"/>
              <a:cs typeface="Aharoni" panose="02010803020104030203" pitchFamily="2" charset="-79"/>
            </a:endParaRPr>
          </a:p>
          <a:p>
            <a:pPr marL="285750" indent="-285750">
              <a:buFont typeface="Courier New" panose="02070309020205020404" pitchFamily="49" charset="0"/>
              <a:buChar char="o"/>
            </a:pPr>
            <a:r>
              <a:rPr lang="en-US" sz="1600" dirty="0" err="1">
                <a:solidFill>
                  <a:schemeClr val="bg1"/>
                </a:solidFill>
                <a:latin typeface="Aharoni" panose="02010803020104030203" pitchFamily="2" charset="-79"/>
                <a:cs typeface="Aharoni" panose="02010803020104030203" pitchFamily="2" charset="-79"/>
              </a:rPr>
              <a:t>Fedi</a:t>
            </a:r>
            <a:r>
              <a:rPr lang="en-US" sz="1600" dirty="0">
                <a:solidFill>
                  <a:schemeClr val="bg1"/>
                </a:solidFill>
                <a:latin typeface="Aharoni" panose="02010803020104030203" pitchFamily="2" charset="-79"/>
                <a:cs typeface="Aharoni" panose="02010803020104030203" pitchFamily="2" charset="-79"/>
              </a:rPr>
              <a:t> </a:t>
            </a:r>
            <a:r>
              <a:rPr lang="en-US" sz="1600" dirty="0" err="1">
                <a:solidFill>
                  <a:schemeClr val="bg1"/>
                </a:solidFill>
                <a:latin typeface="Aharoni" panose="02010803020104030203" pitchFamily="2" charset="-79"/>
                <a:cs typeface="Aharoni" panose="02010803020104030203" pitchFamily="2" charset="-79"/>
              </a:rPr>
              <a:t>Bayoudh</a:t>
            </a:r>
            <a:endParaRPr lang="en-US" sz="1600" dirty="0">
              <a:solidFill>
                <a:schemeClr val="bg1"/>
              </a:solidFill>
              <a:latin typeface="Aharoni" panose="02010803020104030203" pitchFamily="2" charset="-79"/>
              <a:cs typeface="Aharoni" panose="02010803020104030203" pitchFamily="2" charset="-79"/>
            </a:endParaRPr>
          </a:p>
          <a:p>
            <a:pPr marL="285750" indent="-285750">
              <a:buFont typeface="Courier New" panose="02070309020205020404" pitchFamily="49" charset="0"/>
              <a:buChar char="o"/>
            </a:pPr>
            <a:r>
              <a:rPr lang="en-US" sz="1600" dirty="0" err="1">
                <a:solidFill>
                  <a:schemeClr val="bg1"/>
                </a:solidFill>
                <a:latin typeface="Aharoni" panose="02010803020104030203" pitchFamily="2" charset="-79"/>
                <a:cs typeface="Aharoni" panose="02010803020104030203" pitchFamily="2" charset="-79"/>
              </a:rPr>
              <a:t>Moez</a:t>
            </a:r>
            <a:r>
              <a:rPr lang="en-US" sz="1600" dirty="0">
                <a:solidFill>
                  <a:schemeClr val="bg1"/>
                </a:solidFill>
                <a:latin typeface="Aharoni" panose="02010803020104030203" pitchFamily="2" charset="-79"/>
                <a:cs typeface="Aharoni" panose="02010803020104030203" pitchFamily="2" charset="-79"/>
              </a:rPr>
              <a:t> Abid</a:t>
            </a:r>
          </a:p>
          <a:p>
            <a:pPr marL="285750" indent="-285750">
              <a:buFont typeface="Courier New" panose="02070309020205020404" pitchFamily="49" charset="0"/>
              <a:buChar char="o"/>
            </a:pPr>
            <a:r>
              <a:rPr lang="en-US" sz="1600" dirty="0">
                <a:solidFill>
                  <a:schemeClr val="bg1"/>
                </a:solidFill>
                <a:latin typeface="Aharoni" panose="02010803020104030203" pitchFamily="2" charset="-79"/>
                <a:cs typeface="Aharoni" panose="02010803020104030203" pitchFamily="2" charset="-79"/>
              </a:rPr>
              <a:t>Sarah </a:t>
            </a:r>
            <a:r>
              <a:rPr lang="en-US" sz="1600" dirty="0" err="1">
                <a:solidFill>
                  <a:schemeClr val="bg1"/>
                </a:solidFill>
                <a:latin typeface="Aharoni" panose="02010803020104030203" pitchFamily="2" charset="-79"/>
                <a:cs typeface="Aharoni" panose="02010803020104030203" pitchFamily="2" charset="-79"/>
              </a:rPr>
              <a:t>Abidli</a:t>
            </a:r>
            <a:endParaRPr lang="en-US" sz="1600" dirty="0">
              <a:solidFill>
                <a:schemeClr val="bg1"/>
              </a:solidFill>
              <a:latin typeface="Aharoni" panose="02010803020104030203" pitchFamily="2" charset="-79"/>
              <a:cs typeface="Aharoni" panose="02010803020104030203" pitchFamily="2" charset="-79"/>
            </a:endParaRPr>
          </a:p>
          <a:p>
            <a:pPr marL="285750" indent="-285750">
              <a:buFont typeface="Courier New" panose="02070309020205020404" pitchFamily="49" charset="0"/>
              <a:buChar char="o"/>
            </a:pPr>
            <a:r>
              <a:rPr lang="en-US" sz="1600" dirty="0">
                <a:solidFill>
                  <a:schemeClr val="bg1"/>
                </a:solidFill>
                <a:latin typeface="Aharoni" panose="02010803020104030203" pitchFamily="2" charset="-79"/>
                <a:cs typeface="Aharoni" panose="02010803020104030203" pitchFamily="2" charset="-79"/>
              </a:rPr>
              <a:t>Mohamed </a:t>
            </a:r>
            <a:r>
              <a:rPr lang="en-US" sz="1600" dirty="0" err="1">
                <a:solidFill>
                  <a:schemeClr val="bg1"/>
                </a:solidFill>
                <a:latin typeface="Aharoni" panose="02010803020104030203" pitchFamily="2" charset="-79"/>
                <a:cs typeface="Aharoni" panose="02010803020104030203" pitchFamily="2" charset="-79"/>
              </a:rPr>
              <a:t>Iheb</a:t>
            </a:r>
            <a:r>
              <a:rPr lang="en-US" sz="1600" dirty="0">
                <a:solidFill>
                  <a:schemeClr val="bg1"/>
                </a:solidFill>
                <a:latin typeface="Aharoni" panose="02010803020104030203" pitchFamily="2" charset="-79"/>
                <a:cs typeface="Aharoni" panose="02010803020104030203" pitchFamily="2" charset="-79"/>
              </a:rPr>
              <a:t> </a:t>
            </a:r>
            <a:r>
              <a:rPr lang="en-US" sz="1600" dirty="0" err="1">
                <a:solidFill>
                  <a:schemeClr val="bg1"/>
                </a:solidFill>
                <a:latin typeface="Aharoni" panose="02010803020104030203" pitchFamily="2" charset="-79"/>
                <a:cs typeface="Aharoni" panose="02010803020104030203" pitchFamily="2" charset="-79"/>
              </a:rPr>
              <a:t>Bousnina</a:t>
            </a:r>
            <a:endParaRPr lang="en-US" sz="1600" dirty="0">
              <a:solidFill>
                <a:schemeClr val="bg1"/>
              </a:solidFill>
              <a:latin typeface="Aharoni" panose="02010803020104030203" pitchFamily="2" charset="-79"/>
              <a:cs typeface="Aharoni" panose="02010803020104030203" pitchFamily="2" charset="-79"/>
            </a:endParaRPr>
          </a:p>
          <a:p>
            <a:endParaRPr lang="en-US" sz="1600" dirty="0">
              <a:solidFill>
                <a:schemeClr val="bg1"/>
              </a:solidFill>
              <a:latin typeface="Aharoni" panose="02010803020104030203" pitchFamily="2" charset="-79"/>
              <a:cs typeface="Aharoni" panose="02010803020104030203" pitchFamily="2" charset="-79"/>
            </a:endParaRPr>
          </a:p>
        </p:txBody>
      </p:sp>
      <p:pic>
        <p:nvPicPr>
          <p:cNvPr id="1026" name="Picture 2" descr="Résultat de recherche d'images pour &quot;esprit png&quot;">
            <a:extLst>
              <a:ext uri="{FF2B5EF4-FFF2-40B4-BE49-F238E27FC236}">
                <a16:creationId xmlns:a16="http://schemas.microsoft.com/office/drawing/2014/main" id="{BCCBD19A-2E67-4376-B560-C8F70CBA44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1386" y="194480"/>
            <a:ext cx="2514600" cy="11239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1A62BEF-28A1-47DE-BB1F-088C1AA15397}"/>
              </a:ext>
            </a:extLst>
          </p:cNvPr>
          <p:cNvSpPr txBox="1"/>
          <p:nvPr/>
        </p:nvSpPr>
        <p:spPr>
          <a:xfrm>
            <a:off x="10316878" y="6532715"/>
            <a:ext cx="1736373" cy="261610"/>
          </a:xfrm>
          <a:prstGeom prst="rect">
            <a:avLst/>
          </a:prstGeom>
          <a:noFill/>
        </p:spPr>
        <p:txBody>
          <a:bodyPr wrap="none" rtlCol="0">
            <a:spAutoFit/>
          </a:bodyPr>
          <a:lstStyle/>
          <a:p>
            <a:r>
              <a:rPr lang="en-US" sz="1100" b="1" dirty="0">
                <a:solidFill>
                  <a:schemeClr val="bg1"/>
                </a:solidFill>
              </a:rPr>
              <a:t>College year 2019-2020</a:t>
            </a:r>
          </a:p>
        </p:txBody>
      </p:sp>
    </p:spTree>
    <p:extLst>
      <p:ext uri="{BB962C8B-B14F-4D97-AF65-F5344CB8AC3E}">
        <p14:creationId xmlns:p14="http://schemas.microsoft.com/office/powerpoint/2010/main" val="30866850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111779" y="1876611"/>
            <a:ext cx="5083073" cy="1374735"/>
          </a:xfrm>
          <a:prstGeom prst="rect">
            <a:avLst/>
          </a:prstGeom>
          <a:noFill/>
        </p:spPr>
        <p:txBody>
          <a:bodyPr wrap="square" rtlCol="0">
            <a:spAutoFit/>
          </a:bodyPr>
          <a:lstStyle/>
          <a:p>
            <a:pPr>
              <a:lnSpc>
                <a:spcPts val="5000"/>
              </a:lnSpc>
            </a:pPr>
            <a:r>
              <a:rPr lang="en-US" sz="4800" b="1" dirty="0">
                <a:solidFill>
                  <a:schemeClr val="tx2"/>
                </a:solidFill>
                <a:latin typeface="Montserrat Bold" charset="0"/>
                <a:ea typeface="Montserrat Bold" charset="0"/>
                <a:cs typeface="Montserrat Bold" charset="0"/>
              </a:rPr>
              <a:t>Data collection</a:t>
            </a:r>
          </a:p>
          <a:p>
            <a:pPr>
              <a:lnSpc>
                <a:spcPts val="5000"/>
              </a:lnSpc>
            </a:pPr>
            <a:r>
              <a:rPr lang="en-US" sz="4800" b="1" dirty="0">
                <a:solidFill>
                  <a:schemeClr val="tx2"/>
                </a:solidFill>
                <a:latin typeface="Montserrat Bold" charset="0"/>
                <a:ea typeface="Montserrat Bold" charset="0"/>
                <a:cs typeface="Montserrat Bold" charset="0"/>
              </a:rPr>
              <a:t>   &amp; Preparation</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9" name="Organigramme : Affichage 1">
            <a:extLst>
              <a:ext uri="{FF2B5EF4-FFF2-40B4-BE49-F238E27FC236}">
                <a16:creationId xmlns:a16="http://schemas.microsoft.com/office/drawing/2014/main" id="{F53D9DCA-98CA-4555-A53A-3ADD6A976C57}"/>
              </a:ext>
            </a:extLst>
          </p:cNvPr>
          <p:cNvSpPr/>
          <p:nvPr/>
        </p:nvSpPr>
        <p:spPr>
          <a:xfrm>
            <a:off x="11336784" y="6217674"/>
            <a:ext cx="738511"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10</a:t>
            </a:r>
          </a:p>
        </p:txBody>
      </p:sp>
      <p:sp>
        <p:nvSpPr>
          <p:cNvPr id="2" name="TextBox 1">
            <a:extLst>
              <a:ext uri="{FF2B5EF4-FFF2-40B4-BE49-F238E27FC236}">
                <a16:creationId xmlns:a16="http://schemas.microsoft.com/office/drawing/2014/main" id="{042D0D52-76A9-48DB-A8CA-7FD5B7800427}"/>
              </a:ext>
            </a:extLst>
          </p:cNvPr>
          <p:cNvSpPr txBox="1"/>
          <p:nvPr/>
        </p:nvSpPr>
        <p:spPr>
          <a:xfrm>
            <a:off x="1166989" y="3251346"/>
            <a:ext cx="2626040" cy="1200329"/>
          </a:xfrm>
          <a:prstGeom prst="rect">
            <a:avLst/>
          </a:prstGeom>
          <a:noFill/>
        </p:spPr>
        <p:txBody>
          <a:bodyPr wrap="none" rtlCol="0">
            <a:spAutoFit/>
          </a:bodyPr>
          <a:lstStyle/>
          <a:p>
            <a:pPr marL="342900" indent="-342900">
              <a:buFont typeface="Wingdings" panose="05000000000000000000" pitchFamily="2" charset="2"/>
              <a:buChar char="Ø"/>
            </a:pPr>
            <a:r>
              <a:rPr lang="en-US" sz="2400" b="1" dirty="0">
                <a:solidFill>
                  <a:schemeClr val="tx2"/>
                </a:solidFill>
                <a:latin typeface="Montserrat Bold" charset="0"/>
                <a:ea typeface="Montserrat Bold" charset="0"/>
                <a:cs typeface="Montserrat Bold" charset="0"/>
              </a:rPr>
              <a:t>Internal Data</a:t>
            </a:r>
          </a:p>
          <a:p>
            <a:pPr marL="342900" indent="-342900">
              <a:buFont typeface="Wingdings" panose="05000000000000000000" pitchFamily="2" charset="2"/>
              <a:buChar char="Ø"/>
            </a:pPr>
            <a:r>
              <a:rPr lang="en-US" sz="2400" b="1" dirty="0">
                <a:solidFill>
                  <a:schemeClr val="tx2"/>
                </a:solidFill>
                <a:latin typeface="Montserrat Bold" charset="0"/>
                <a:ea typeface="Montserrat Bold" charset="0"/>
                <a:cs typeface="Montserrat Bold" charset="0"/>
              </a:rPr>
              <a:t>External Data</a:t>
            </a:r>
          </a:p>
          <a:p>
            <a:endParaRPr lang="en-US" sz="2400" dirty="0"/>
          </a:p>
        </p:txBody>
      </p:sp>
    </p:spTree>
    <p:extLst>
      <p:ext uri="{BB962C8B-B14F-4D97-AF65-F5344CB8AC3E}">
        <p14:creationId xmlns:p14="http://schemas.microsoft.com/office/powerpoint/2010/main" val="1511757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 presetClass="entr" presetSubtype="0"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605825" cy="1349857"/>
          </a:xfrm>
          <a:prstGeom prst="rect">
            <a:avLst/>
          </a:prstGeom>
        </p:spPr>
        <p:txBody>
          <a:bodyPr wrap="square">
            <a:spAutoFit/>
          </a:bodyPr>
          <a:lstStyle/>
          <a:p>
            <a:pPr>
              <a:lnSpc>
                <a:spcPts val="5000"/>
              </a:lnSpc>
            </a:pPr>
            <a:r>
              <a:rPr lang="en-US" altLang="ko-KR" sz="4400" b="1" dirty="0">
                <a:cs typeface="Arial" pitchFamily="34" charset="0"/>
              </a:rPr>
              <a:t>Internal Data [1/3]</a:t>
            </a:r>
          </a:p>
          <a:p>
            <a:pPr>
              <a:lnSpc>
                <a:spcPts val="5000"/>
              </a:lnSpc>
            </a:pPr>
            <a:endParaRPr lang="en-US" sz="4000" b="1" dirty="0">
              <a:latin typeface="Montserrat Bold" charset="0"/>
              <a:ea typeface="Montserrat Bold" charset="0"/>
              <a:cs typeface="Montserrat Bold" charset="0"/>
            </a:endParaRPr>
          </a:p>
        </p:txBody>
      </p:sp>
      <p:sp>
        <p:nvSpPr>
          <p:cNvPr id="32" name="TextBox 31">
            <a:extLst>
              <a:ext uri="{FF2B5EF4-FFF2-40B4-BE49-F238E27FC236}">
                <a16:creationId xmlns:a16="http://schemas.microsoft.com/office/drawing/2014/main" id="{4102E5A2-AA6C-43CC-AF91-840B8810D2E9}"/>
              </a:ext>
            </a:extLst>
          </p:cNvPr>
          <p:cNvSpPr txBox="1"/>
          <p:nvPr/>
        </p:nvSpPr>
        <p:spPr>
          <a:xfrm>
            <a:off x="912494" y="971835"/>
            <a:ext cx="3828227" cy="369332"/>
          </a:xfrm>
          <a:prstGeom prst="rect">
            <a:avLst/>
          </a:prstGeom>
          <a:noFill/>
        </p:spPr>
        <p:txBody>
          <a:bodyPr wrap="none" rtlCol="0">
            <a:spAutoFit/>
          </a:bodyPr>
          <a:lstStyle/>
          <a:p>
            <a:r>
              <a:rPr lang="en-US" b="1" dirty="0">
                <a:latin typeface="Montserrat Bold" charset="0"/>
                <a:ea typeface="Montserrat Bold" charset="0"/>
                <a:cs typeface="Arial" pitchFamily="34" charset="0"/>
              </a:rPr>
              <a:t>(FRITZING </a:t>
            </a:r>
            <a:r>
              <a:rPr lang="en-US" b="1" dirty="0">
                <a:latin typeface="Montserrat Bold" charset="0"/>
                <a:ea typeface="Montserrat Bold" charset="0"/>
                <a:cs typeface="Arial" pitchFamily="34" charset="0"/>
                <a:sym typeface="Wingdings" panose="05000000000000000000" pitchFamily="2" charset="2"/>
              </a:rPr>
              <a:t>  Equipment connection </a:t>
            </a:r>
            <a:r>
              <a:rPr lang="en-US" b="1" dirty="0">
                <a:latin typeface="Montserrat Bold" charset="0"/>
                <a:ea typeface="Montserrat Bold" charset="0"/>
                <a:cs typeface="Arial" pitchFamily="34" charset="0"/>
              </a:rPr>
              <a:t>)</a:t>
            </a:r>
          </a:p>
        </p:txBody>
      </p:sp>
      <p:pic>
        <p:nvPicPr>
          <p:cNvPr id="1029" name="Picture 5">
            <a:extLst>
              <a:ext uri="{FF2B5EF4-FFF2-40B4-BE49-F238E27FC236}">
                <a16:creationId xmlns:a16="http://schemas.microsoft.com/office/drawing/2014/main" id="{7B4DB2A8-AAE8-47BD-B2B5-7546214AB2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8548" y="1612976"/>
            <a:ext cx="7674904" cy="4730613"/>
          </a:xfrm>
          <a:prstGeom prst="rect">
            <a:avLst/>
          </a:prstGeom>
          <a:noFill/>
          <a:extLst>
            <a:ext uri="{909E8E84-426E-40DD-AFC4-6F175D3DCCD1}">
              <a14:hiddenFill xmlns:a14="http://schemas.microsoft.com/office/drawing/2010/main">
                <a:solidFill>
                  <a:srgbClr val="FFFFFF"/>
                </a:solidFill>
              </a14:hiddenFill>
            </a:ext>
          </a:extLst>
        </p:spPr>
      </p:pic>
      <p:sp>
        <p:nvSpPr>
          <p:cNvPr id="6" name="Organigramme : Affichage 1">
            <a:extLst>
              <a:ext uri="{FF2B5EF4-FFF2-40B4-BE49-F238E27FC236}">
                <a16:creationId xmlns:a16="http://schemas.microsoft.com/office/drawing/2014/main" id="{BD288BC7-CC53-40B1-AEF0-63BA524D33BA}"/>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11</a:t>
            </a:r>
          </a:p>
        </p:txBody>
      </p:sp>
    </p:spTree>
    <p:extLst>
      <p:ext uri="{BB962C8B-B14F-4D97-AF65-F5344CB8AC3E}">
        <p14:creationId xmlns:p14="http://schemas.microsoft.com/office/powerpoint/2010/main" val="3865719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605825" cy="1349857"/>
          </a:xfrm>
          <a:prstGeom prst="rect">
            <a:avLst/>
          </a:prstGeom>
        </p:spPr>
        <p:txBody>
          <a:bodyPr wrap="square">
            <a:spAutoFit/>
          </a:bodyPr>
          <a:lstStyle/>
          <a:p>
            <a:pPr>
              <a:lnSpc>
                <a:spcPts val="5000"/>
              </a:lnSpc>
            </a:pPr>
            <a:r>
              <a:rPr lang="en-US" altLang="ko-KR" sz="4400" b="1" dirty="0">
                <a:cs typeface="Arial" pitchFamily="34" charset="0"/>
              </a:rPr>
              <a:t>Internal Data [2/3]</a:t>
            </a:r>
          </a:p>
          <a:p>
            <a:pPr>
              <a:lnSpc>
                <a:spcPts val="5000"/>
              </a:lnSpc>
            </a:pPr>
            <a:endParaRPr lang="en-US" sz="4000" b="1" dirty="0">
              <a:latin typeface="Montserrat Bold" charset="0"/>
              <a:ea typeface="Montserrat Bold" charset="0"/>
              <a:cs typeface="Montserrat Bold" charset="0"/>
            </a:endParaRPr>
          </a:p>
        </p:txBody>
      </p:sp>
      <p:sp>
        <p:nvSpPr>
          <p:cNvPr id="32" name="TextBox 31">
            <a:extLst>
              <a:ext uri="{FF2B5EF4-FFF2-40B4-BE49-F238E27FC236}">
                <a16:creationId xmlns:a16="http://schemas.microsoft.com/office/drawing/2014/main" id="{4102E5A2-AA6C-43CC-AF91-840B8810D2E9}"/>
              </a:ext>
            </a:extLst>
          </p:cNvPr>
          <p:cNvSpPr txBox="1"/>
          <p:nvPr/>
        </p:nvSpPr>
        <p:spPr>
          <a:xfrm>
            <a:off x="912494" y="971835"/>
            <a:ext cx="3118161" cy="369332"/>
          </a:xfrm>
          <a:prstGeom prst="rect">
            <a:avLst/>
          </a:prstGeom>
          <a:noFill/>
        </p:spPr>
        <p:txBody>
          <a:bodyPr wrap="none" rtlCol="0">
            <a:spAutoFit/>
          </a:bodyPr>
          <a:lstStyle/>
          <a:p>
            <a:r>
              <a:rPr lang="en-US" b="1" dirty="0">
                <a:latin typeface="Montserrat Bold" charset="0"/>
                <a:ea typeface="Montserrat Bold" charset="0"/>
                <a:cs typeface="Arial" pitchFamily="34" charset="0"/>
              </a:rPr>
              <a:t>(Prototype 0 of our RVM)</a:t>
            </a:r>
          </a:p>
        </p:txBody>
      </p:sp>
      <p:sp>
        <p:nvSpPr>
          <p:cNvPr id="4" name="Organigramme : Affichage 1">
            <a:extLst>
              <a:ext uri="{FF2B5EF4-FFF2-40B4-BE49-F238E27FC236}">
                <a16:creationId xmlns:a16="http://schemas.microsoft.com/office/drawing/2014/main" id="{F24040D8-CD9B-4EC3-8E68-1DD7A6FFC1A4}"/>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12</a:t>
            </a:r>
          </a:p>
        </p:txBody>
      </p:sp>
      <p:pic>
        <p:nvPicPr>
          <p:cNvPr id="1026" name="Picture 2">
            <a:extLst>
              <a:ext uri="{FF2B5EF4-FFF2-40B4-BE49-F238E27FC236}">
                <a16:creationId xmlns:a16="http://schemas.microsoft.com/office/drawing/2014/main" id="{72CF8B4E-D130-4DA1-854E-51512F2EFB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926" y="1407380"/>
            <a:ext cx="3292506" cy="439000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0B12605D-6F2B-46DB-9525-70243854FB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2709" y="2597506"/>
            <a:ext cx="3126327" cy="416843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05332127-81AF-4B8F-9180-4225457EAD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09570" y="1071708"/>
            <a:ext cx="3399038" cy="4532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0742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605825" cy="1349857"/>
          </a:xfrm>
          <a:prstGeom prst="rect">
            <a:avLst/>
          </a:prstGeom>
        </p:spPr>
        <p:txBody>
          <a:bodyPr wrap="square">
            <a:spAutoFit/>
          </a:bodyPr>
          <a:lstStyle/>
          <a:p>
            <a:pPr>
              <a:lnSpc>
                <a:spcPts val="5000"/>
              </a:lnSpc>
            </a:pPr>
            <a:r>
              <a:rPr lang="en-US" altLang="ko-KR" sz="4400" b="1" dirty="0">
                <a:cs typeface="Arial" pitchFamily="34" charset="0"/>
              </a:rPr>
              <a:t>Internal Data [3/3]</a:t>
            </a:r>
          </a:p>
          <a:p>
            <a:pPr>
              <a:lnSpc>
                <a:spcPts val="5000"/>
              </a:lnSpc>
            </a:pPr>
            <a:endParaRPr lang="en-US" sz="4000" b="1" dirty="0">
              <a:latin typeface="Montserrat Bold" charset="0"/>
              <a:ea typeface="Montserrat Bold" charset="0"/>
              <a:cs typeface="Montserrat Bold" charset="0"/>
            </a:endParaRPr>
          </a:p>
        </p:txBody>
      </p:sp>
      <p:pic>
        <p:nvPicPr>
          <p:cNvPr id="34" name="Picture 33">
            <a:extLst>
              <a:ext uri="{FF2B5EF4-FFF2-40B4-BE49-F238E27FC236}">
                <a16:creationId xmlns:a16="http://schemas.microsoft.com/office/drawing/2014/main" id="{7CBFDC8E-F070-4EA2-A58E-4635F0009B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506" y="1463245"/>
            <a:ext cx="3190875" cy="4791075"/>
          </a:xfrm>
          <a:prstGeom prst="rect">
            <a:avLst/>
          </a:prstGeom>
        </p:spPr>
      </p:pic>
      <p:pic>
        <p:nvPicPr>
          <p:cNvPr id="35" name="Picture 34">
            <a:extLst>
              <a:ext uri="{FF2B5EF4-FFF2-40B4-BE49-F238E27FC236}">
                <a16:creationId xmlns:a16="http://schemas.microsoft.com/office/drawing/2014/main" id="{E9C52F43-5291-4431-B0E3-B29E8164B2C2}"/>
              </a:ext>
            </a:extLst>
          </p:cNvPr>
          <p:cNvPicPr>
            <a:picLocks noChangeAspect="1"/>
          </p:cNvPicPr>
          <p:nvPr/>
        </p:nvPicPr>
        <p:blipFill>
          <a:blip r:embed="rId3"/>
          <a:stretch>
            <a:fillRect/>
          </a:stretch>
        </p:blipFill>
        <p:spPr>
          <a:xfrm>
            <a:off x="5548544" y="3265805"/>
            <a:ext cx="6600496" cy="3517898"/>
          </a:xfrm>
          <a:prstGeom prst="rect">
            <a:avLst/>
          </a:prstGeom>
        </p:spPr>
      </p:pic>
      <p:cxnSp>
        <p:nvCxnSpPr>
          <p:cNvPr id="37" name="Connector: Elbow 36">
            <a:extLst>
              <a:ext uri="{FF2B5EF4-FFF2-40B4-BE49-F238E27FC236}">
                <a16:creationId xmlns:a16="http://schemas.microsoft.com/office/drawing/2014/main" id="{8B849709-C85C-4E80-A552-00C73DB370CA}"/>
              </a:ext>
            </a:extLst>
          </p:cNvPr>
          <p:cNvCxnSpPr>
            <a:cxnSpLocks/>
          </p:cNvCxnSpPr>
          <p:nvPr/>
        </p:nvCxnSpPr>
        <p:spPr>
          <a:xfrm>
            <a:off x="3320249" y="2956264"/>
            <a:ext cx="1890943" cy="1651247"/>
          </a:xfrm>
          <a:prstGeom prst="bentConnector3">
            <a:avLst/>
          </a:prstGeom>
          <a:ln w="57150">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46" name="Rectangle 45">
            <a:extLst>
              <a:ext uri="{FF2B5EF4-FFF2-40B4-BE49-F238E27FC236}">
                <a16:creationId xmlns:a16="http://schemas.microsoft.com/office/drawing/2014/main" id="{C96645BA-9E50-4BF5-AED7-5FD7C7B77CD8}"/>
              </a:ext>
            </a:extLst>
          </p:cNvPr>
          <p:cNvSpPr/>
          <p:nvPr/>
        </p:nvSpPr>
        <p:spPr>
          <a:xfrm>
            <a:off x="5507115" y="4678525"/>
            <a:ext cx="6684885" cy="34622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79E44350-5CA0-4332-B26A-A93D9888D22E}"/>
              </a:ext>
            </a:extLst>
          </p:cNvPr>
          <p:cNvSpPr/>
          <p:nvPr/>
        </p:nvSpPr>
        <p:spPr>
          <a:xfrm>
            <a:off x="5548544" y="6437474"/>
            <a:ext cx="6684885" cy="34622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rganigramme : Affichage 1">
            <a:extLst>
              <a:ext uri="{FF2B5EF4-FFF2-40B4-BE49-F238E27FC236}">
                <a16:creationId xmlns:a16="http://schemas.microsoft.com/office/drawing/2014/main" id="{BC86ABE0-6426-4DF7-B04F-708579993DA0}"/>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13</a:t>
            </a:r>
          </a:p>
        </p:txBody>
      </p:sp>
    </p:spTree>
    <p:extLst>
      <p:ext uri="{BB962C8B-B14F-4D97-AF65-F5344CB8AC3E}">
        <p14:creationId xmlns:p14="http://schemas.microsoft.com/office/powerpoint/2010/main" val="53819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605825" cy="1349857"/>
          </a:xfrm>
          <a:prstGeom prst="rect">
            <a:avLst/>
          </a:prstGeom>
        </p:spPr>
        <p:txBody>
          <a:bodyPr wrap="square">
            <a:spAutoFit/>
          </a:bodyPr>
          <a:lstStyle/>
          <a:p>
            <a:pPr>
              <a:lnSpc>
                <a:spcPts val="5000"/>
              </a:lnSpc>
            </a:pPr>
            <a:r>
              <a:rPr lang="en-US" altLang="ko-KR" sz="4400" b="1" dirty="0">
                <a:cs typeface="Arial" pitchFamily="34" charset="0"/>
              </a:rPr>
              <a:t>Internal Data [3/3]</a:t>
            </a:r>
          </a:p>
          <a:p>
            <a:pPr>
              <a:lnSpc>
                <a:spcPts val="5000"/>
              </a:lnSpc>
            </a:pPr>
            <a:endParaRPr lang="en-US" sz="4000" b="1" dirty="0">
              <a:latin typeface="Montserrat Bold" charset="0"/>
              <a:ea typeface="Montserrat Bold" charset="0"/>
              <a:cs typeface="Montserrat Bold" charset="0"/>
            </a:endParaRPr>
          </a:p>
        </p:txBody>
      </p:sp>
      <p:pic>
        <p:nvPicPr>
          <p:cNvPr id="34" name="Picture 33">
            <a:extLst>
              <a:ext uri="{FF2B5EF4-FFF2-40B4-BE49-F238E27FC236}">
                <a16:creationId xmlns:a16="http://schemas.microsoft.com/office/drawing/2014/main" id="{7CBFDC8E-F070-4EA2-A58E-4635F0009B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506" y="1463245"/>
            <a:ext cx="3190875" cy="4791075"/>
          </a:xfrm>
          <a:prstGeom prst="rect">
            <a:avLst/>
          </a:prstGeom>
        </p:spPr>
      </p:pic>
      <p:cxnSp>
        <p:nvCxnSpPr>
          <p:cNvPr id="37" name="Connector: Elbow 36">
            <a:extLst>
              <a:ext uri="{FF2B5EF4-FFF2-40B4-BE49-F238E27FC236}">
                <a16:creationId xmlns:a16="http://schemas.microsoft.com/office/drawing/2014/main" id="{8B849709-C85C-4E80-A552-00C73DB370CA}"/>
              </a:ext>
            </a:extLst>
          </p:cNvPr>
          <p:cNvCxnSpPr>
            <a:cxnSpLocks/>
          </p:cNvCxnSpPr>
          <p:nvPr/>
        </p:nvCxnSpPr>
        <p:spPr>
          <a:xfrm>
            <a:off x="3426781" y="4110361"/>
            <a:ext cx="1784411" cy="497150"/>
          </a:xfrm>
          <a:prstGeom prst="bentConnector3">
            <a:avLst/>
          </a:prstGeom>
          <a:ln w="57150">
            <a:solidFill>
              <a:srgbClr val="FF0000"/>
            </a:solidFill>
            <a:tailEnd type="triangle"/>
          </a:ln>
        </p:spPr>
        <p:style>
          <a:lnRef idx="3">
            <a:schemeClr val="dk1"/>
          </a:lnRef>
          <a:fillRef idx="0">
            <a:schemeClr val="dk1"/>
          </a:fillRef>
          <a:effectRef idx="2">
            <a:schemeClr val="dk1"/>
          </a:effectRef>
          <a:fontRef idx="minor">
            <a:schemeClr val="tx1"/>
          </a:fontRef>
        </p:style>
      </p:cxnSp>
      <p:pic>
        <p:nvPicPr>
          <p:cNvPr id="4" name="Picture 3">
            <a:extLst>
              <a:ext uri="{FF2B5EF4-FFF2-40B4-BE49-F238E27FC236}">
                <a16:creationId xmlns:a16="http://schemas.microsoft.com/office/drawing/2014/main" id="{930A3505-A9C0-4E91-8694-14E791494EA3}"/>
              </a:ext>
            </a:extLst>
          </p:cNvPr>
          <p:cNvPicPr>
            <a:picLocks noChangeAspect="1"/>
          </p:cNvPicPr>
          <p:nvPr/>
        </p:nvPicPr>
        <p:blipFill>
          <a:blip r:embed="rId3"/>
          <a:stretch>
            <a:fillRect/>
          </a:stretch>
        </p:blipFill>
        <p:spPr>
          <a:xfrm>
            <a:off x="5211192" y="3034050"/>
            <a:ext cx="6847643" cy="3355443"/>
          </a:xfrm>
          <a:prstGeom prst="rect">
            <a:avLst/>
          </a:prstGeom>
        </p:spPr>
      </p:pic>
      <p:sp>
        <p:nvSpPr>
          <p:cNvPr id="5" name="Rectangle 4">
            <a:extLst>
              <a:ext uri="{FF2B5EF4-FFF2-40B4-BE49-F238E27FC236}">
                <a16:creationId xmlns:a16="http://schemas.microsoft.com/office/drawing/2014/main" id="{864565B9-30A1-47C0-9575-B11A16E31121}"/>
              </a:ext>
            </a:extLst>
          </p:cNvPr>
          <p:cNvSpPr/>
          <p:nvPr/>
        </p:nvSpPr>
        <p:spPr>
          <a:xfrm>
            <a:off x="5273336" y="4358936"/>
            <a:ext cx="6684885" cy="34622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C673C5E8-92AA-49C9-8817-64ACD0AB8D20}"/>
              </a:ext>
            </a:extLst>
          </p:cNvPr>
          <p:cNvSpPr/>
          <p:nvPr/>
        </p:nvSpPr>
        <p:spPr>
          <a:xfrm>
            <a:off x="5273335" y="5988622"/>
            <a:ext cx="6684885" cy="34622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rganigramme : Affichage 1">
            <a:extLst>
              <a:ext uri="{FF2B5EF4-FFF2-40B4-BE49-F238E27FC236}">
                <a16:creationId xmlns:a16="http://schemas.microsoft.com/office/drawing/2014/main" id="{C662593A-EE84-448D-956E-A9232A4605D6}"/>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13</a:t>
            </a:r>
          </a:p>
        </p:txBody>
      </p:sp>
    </p:spTree>
    <p:extLst>
      <p:ext uri="{BB962C8B-B14F-4D97-AF65-F5344CB8AC3E}">
        <p14:creationId xmlns:p14="http://schemas.microsoft.com/office/powerpoint/2010/main" val="31603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605825" cy="1349857"/>
          </a:xfrm>
          <a:prstGeom prst="rect">
            <a:avLst/>
          </a:prstGeom>
        </p:spPr>
        <p:txBody>
          <a:bodyPr wrap="square">
            <a:spAutoFit/>
          </a:bodyPr>
          <a:lstStyle/>
          <a:p>
            <a:pPr>
              <a:lnSpc>
                <a:spcPts val="5000"/>
              </a:lnSpc>
            </a:pPr>
            <a:r>
              <a:rPr lang="en-US" altLang="ko-KR" sz="4400" b="1" dirty="0">
                <a:cs typeface="Arial" pitchFamily="34" charset="0"/>
              </a:rPr>
              <a:t>Internal Data [3/3]</a:t>
            </a:r>
          </a:p>
          <a:p>
            <a:pPr>
              <a:lnSpc>
                <a:spcPts val="5000"/>
              </a:lnSpc>
            </a:pPr>
            <a:endParaRPr lang="en-US" sz="4000" b="1" dirty="0">
              <a:latin typeface="Montserrat Bold" charset="0"/>
              <a:ea typeface="Montserrat Bold" charset="0"/>
              <a:cs typeface="Montserrat Bold" charset="0"/>
            </a:endParaRPr>
          </a:p>
        </p:txBody>
      </p:sp>
      <p:pic>
        <p:nvPicPr>
          <p:cNvPr id="34" name="Picture 33">
            <a:extLst>
              <a:ext uri="{FF2B5EF4-FFF2-40B4-BE49-F238E27FC236}">
                <a16:creationId xmlns:a16="http://schemas.microsoft.com/office/drawing/2014/main" id="{7CBFDC8E-F070-4EA2-A58E-4635F0009B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506" y="1463245"/>
            <a:ext cx="3190875" cy="4791075"/>
          </a:xfrm>
          <a:prstGeom prst="rect">
            <a:avLst/>
          </a:prstGeom>
        </p:spPr>
      </p:pic>
      <p:cxnSp>
        <p:nvCxnSpPr>
          <p:cNvPr id="37" name="Connector: Elbow 36">
            <a:extLst>
              <a:ext uri="{FF2B5EF4-FFF2-40B4-BE49-F238E27FC236}">
                <a16:creationId xmlns:a16="http://schemas.microsoft.com/office/drawing/2014/main" id="{8B849709-C85C-4E80-A552-00C73DB370CA}"/>
              </a:ext>
            </a:extLst>
          </p:cNvPr>
          <p:cNvCxnSpPr>
            <a:cxnSpLocks/>
          </p:cNvCxnSpPr>
          <p:nvPr/>
        </p:nvCxnSpPr>
        <p:spPr>
          <a:xfrm flipV="1">
            <a:off x="3355759" y="4607511"/>
            <a:ext cx="1855433" cy="701336"/>
          </a:xfrm>
          <a:prstGeom prst="bentConnector3">
            <a:avLst/>
          </a:prstGeom>
          <a:ln w="57150">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5" name="Rectangle 4">
            <a:extLst>
              <a:ext uri="{FF2B5EF4-FFF2-40B4-BE49-F238E27FC236}">
                <a16:creationId xmlns:a16="http://schemas.microsoft.com/office/drawing/2014/main" id="{864565B9-30A1-47C0-9575-B11A16E31121}"/>
              </a:ext>
            </a:extLst>
          </p:cNvPr>
          <p:cNvSpPr/>
          <p:nvPr/>
        </p:nvSpPr>
        <p:spPr>
          <a:xfrm>
            <a:off x="5273336" y="4358936"/>
            <a:ext cx="6684885" cy="34622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C673C5E8-92AA-49C9-8817-64ACD0AB8D20}"/>
              </a:ext>
            </a:extLst>
          </p:cNvPr>
          <p:cNvSpPr/>
          <p:nvPr/>
        </p:nvSpPr>
        <p:spPr>
          <a:xfrm>
            <a:off x="5273335" y="5988622"/>
            <a:ext cx="6684885" cy="34622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3" name="Picture 2">
            <a:extLst>
              <a:ext uri="{FF2B5EF4-FFF2-40B4-BE49-F238E27FC236}">
                <a16:creationId xmlns:a16="http://schemas.microsoft.com/office/drawing/2014/main" id="{F76E4D55-F0D1-4A1F-8F55-42970C136214}"/>
              </a:ext>
            </a:extLst>
          </p:cNvPr>
          <p:cNvPicPr>
            <a:picLocks noChangeAspect="1"/>
          </p:cNvPicPr>
          <p:nvPr/>
        </p:nvPicPr>
        <p:blipFill>
          <a:blip r:embed="rId3"/>
          <a:stretch>
            <a:fillRect/>
          </a:stretch>
        </p:blipFill>
        <p:spPr>
          <a:xfrm>
            <a:off x="5273335" y="3033014"/>
            <a:ext cx="6759060" cy="3168040"/>
          </a:xfrm>
          <a:prstGeom prst="rect">
            <a:avLst/>
          </a:prstGeom>
        </p:spPr>
      </p:pic>
      <p:sp>
        <p:nvSpPr>
          <p:cNvPr id="12" name="Rectangle 11">
            <a:extLst>
              <a:ext uri="{FF2B5EF4-FFF2-40B4-BE49-F238E27FC236}">
                <a16:creationId xmlns:a16="http://schemas.microsoft.com/office/drawing/2014/main" id="{17DAA308-CBB3-4142-9A88-7A0917DF45F4}"/>
              </a:ext>
            </a:extLst>
          </p:cNvPr>
          <p:cNvSpPr/>
          <p:nvPr/>
        </p:nvSpPr>
        <p:spPr>
          <a:xfrm>
            <a:off x="5409653" y="4373215"/>
            <a:ext cx="6684885" cy="44736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rganigramme : Affichage 1">
            <a:extLst>
              <a:ext uri="{FF2B5EF4-FFF2-40B4-BE49-F238E27FC236}">
                <a16:creationId xmlns:a16="http://schemas.microsoft.com/office/drawing/2014/main" id="{07D40478-67ED-4FD5-B31E-7A0B3B3B195F}"/>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13</a:t>
            </a:r>
          </a:p>
        </p:txBody>
      </p:sp>
    </p:spTree>
    <p:extLst>
      <p:ext uri="{BB962C8B-B14F-4D97-AF65-F5344CB8AC3E}">
        <p14:creationId xmlns:p14="http://schemas.microsoft.com/office/powerpoint/2010/main" val="2158645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605825" cy="1349857"/>
          </a:xfrm>
          <a:prstGeom prst="rect">
            <a:avLst/>
          </a:prstGeom>
        </p:spPr>
        <p:txBody>
          <a:bodyPr wrap="square">
            <a:spAutoFit/>
          </a:bodyPr>
          <a:lstStyle/>
          <a:p>
            <a:pPr>
              <a:lnSpc>
                <a:spcPts val="5000"/>
              </a:lnSpc>
            </a:pPr>
            <a:r>
              <a:rPr lang="en-US" altLang="ko-KR" sz="4400" b="1" dirty="0">
                <a:cs typeface="Arial" pitchFamily="34" charset="0"/>
              </a:rPr>
              <a:t>External Data [1/5]</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584751" y="2019931"/>
            <a:ext cx="7297444" cy="4338961"/>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19" name="Group 18">
            <a:extLst>
              <a:ext uri="{FF2B5EF4-FFF2-40B4-BE49-F238E27FC236}">
                <a16:creationId xmlns:a16="http://schemas.microsoft.com/office/drawing/2014/main" id="{DA4CA9F7-D256-404E-9AA7-2CC6B503DAFC}"/>
              </a:ext>
            </a:extLst>
          </p:cNvPr>
          <p:cNvGrpSpPr/>
          <p:nvPr/>
        </p:nvGrpSpPr>
        <p:grpSpPr>
          <a:xfrm>
            <a:off x="5760489" y="1082663"/>
            <a:ext cx="2600187" cy="4853053"/>
            <a:chOff x="3501573" y="3178068"/>
            <a:chExt cx="1340594" cy="2737840"/>
          </a:xfrm>
        </p:grpSpPr>
        <p:sp>
          <p:nvSpPr>
            <p:cNvPr id="20" name="Freeform: Shape 19">
              <a:extLst>
                <a:ext uri="{FF2B5EF4-FFF2-40B4-BE49-F238E27FC236}">
                  <a16:creationId xmlns:a16="http://schemas.microsoft.com/office/drawing/2014/main" id="{79BAD2F9-F105-4FD3-8DAD-AAA0A739D4CA}"/>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F2E70D9E-C8A3-48BC-A26E-9EA4BA1294C6}"/>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4C736BA1-4040-426E-99BF-7EC9E80F8E4A}"/>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7E647AE-B9E6-4C95-AB01-1C61F2032AD7}"/>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8AD1FFCD-A0D5-4591-975E-0DCCDEB83654}"/>
                </a:ext>
              </a:extLst>
            </p:cNvPr>
            <p:cNvSpPr/>
            <p:nvPr/>
          </p:nvSpPr>
          <p:spPr>
            <a:xfrm>
              <a:off x="3529897" y="3190651"/>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2BE70E09-42D0-4889-96DC-8B8DBA15119F}"/>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26" name="Group 25">
              <a:extLst>
                <a:ext uri="{FF2B5EF4-FFF2-40B4-BE49-F238E27FC236}">
                  <a16:creationId xmlns:a16="http://schemas.microsoft.com/office/drawing/2014/main" id="{9413BA4D-93C1-4F2D-833D-85BBA6B7E462}"/>
                </a:ext>
              </a:extLst>
            </p:cNvPr>
            <p:cNvGrpSpPr/>
            <p:nvPr/>
          </p:nvGrpSpPr>
          <p:grpSpPr>
            <a:xfrm>
              <a:off x="4092761" y="5635852"/>
              <a:ext cx="164520" cy="173080"/>
              <a:chOff x="6772303" y="6038214"/>
              <a:chExt cx="140650" cy="147968"/>
            </a:xfrm>
          </p:grpSpPr>
          <p:sp>
            <p:nvSpPr>
              <p:cNvPr id="30" name="Oval 29">
                <a:extLst>
                  <a:ext uri="{FF2B5EF4-FFF2-40B4-BE49-F238E27FC236}">
                    <a16:creationId xmlns:a16="http://schemas.microsoft.com/office/drawing/2014/main" id="{5B112900-C283-40BC-8D69-361779FCA8DA}"/>
                  </a:ext>
                </a:extLst>
              </p:cNvPr>
              <p:cNvSpPr/>
              <p:nvPr/>
            </p:nvSpPr>
            <p:spPr>
              <a:xfrm>
                <a:off x="6772303" y="6038214"/>
                <a:ext cx="140650"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1FCCE83F-464C-40A8-AFB2-D6B0BA461482}"/>
                  </a:ext>
                </a:extLst>
              </p:cNvPr>
              <p:cNvSpPr/>
              <p:nvPr/>
            </p:nvSpPr>
            <p:spPr>
              <a:xfrm>
                <a:off x="6807465" y="6071635"/>
                <a:ext cx="70326"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Freeform: Shape 26">
              <a:extLst>
                <a:ext uri="{FF2B5EF4-FFF2-40B4-BE49-F238E27FC236}">
                  <a16:creationId xmlns:a16="http://schemas.microsoft.com/office/drawing/2014/main" id="{356BE075-36CA-4A52-A449-24028720E1EF}"/>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28" name="Rectangle: Rounded Corners 27">
              <a:extLst>
                <a:ext uri="{FF2B5EF4-FFF2-40B4-BE49-F238E27FC236}">
                  <a16:creationId xmlns:a16="http://schemas.microsoft.com/office/drawing/2014/main" id="{C36BBB25-CCF4-42D9-AF55-6484107F6640}"/>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DEA7950C-8139-4DAC-9FFA-2C86C8243B05}"/>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D84696D8-2931-42A7-BF95-CE8B39C4A205}"/>
              </a:ext>
            </a:extLst>
          </p:cNvPr>
          <p:cNvPicPr>
            <a:picLocks noChangeAspect="1"/>
          </p:cNvPicPr>
          <p:nvPr/>
        </p:nvPicPr>
        <p:blipFill>
          <a:blip r:embed="rId2"/>
          <a:stretch>
            <a:fillRect/>
          </a:stretch>
        </p:blipFill>
        <p:spPr>
          <a:xfrm>
            <a:off x="519257" y="2299274"/>
            <a:ext cx="5241232" cy="3468583"/>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CC02A105-BCFB-4D0A-9C48-B14E5CDF2F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5127" y="1792016"/>
            <a:ext cx="2136310" cy="3625880"/>
          </a:xfrm>
          <a:prstGeom prst="rect">
            <a:avLst/>
          </a:prstGeom>
        </p:spPr>
      </p:pic>
      <p:sp>
        <p:nvSpPr>
          <p:cNvPr id="32" name="TextBox 31">
            <a:extLst>
              <a:ext uri="{FF2B5EF4-FFF2-40B4-BE49-F238E27FC236}">
                <a16:creationId xmlns:a16="http://schemas.microsoft.com/office/drawing/2014/main" id="{4102E5A2-AA6C-43CC-AF91-840B8810D2E9}"/>
              </a:ext>
            </a:extLst>
          </p:cNvPr>
          <p:cNvSpPr txBox="1"/>
          <p:nvPr/>
        </p:nvSpPr>
        <p:spPr>
          <a:xfrm>
            <a:off x="912494" y="971835"/>
            <a:ext cx="2315377" cy="369332"/>
          </a:xfrm>
          <a:prstGeom prst="rect">
            <a:avLst/>
          </a:prstGeom>
          <a:noFill/>
        </p:spPr>
        <p:txBody>
          <a:bodyPr wrap="none" rtlCol="0">
            <a:spAutoFit/>
          </a:bodyPr>
          <a:lstStyle/>
          <a:p>
            <a:r>
              <a:rPr lang="en-US" b="1" dirty="0">
                <a:latin typeface="Montserrat Bold" charset="0"/>
                <a:ea typeface="Montserrat Bold" charset="0"/>
                <a:cs typeface="Arial" pitchFamily="34" charset="0"/>
              </a:rPr>
              <a:t>(Source: Google Form)</a:t>
            </a:r>
          </a:p>
        </p:txBody>
      </p:sp>
      <p:sp>
        <p:nvSpPr>
          <p:cNvPr id="33" name="Organigramme : Affichage 1">
            <a:extLst>
              <a:ext uri="{FF2B5EF4-FFF2-40B4-BE49-F238E27FC236}">
                <a16:creationId xmlns:a16="http://schemas.microsoft.com/office/drawing/2014/main" id="{9C59562E-7D25-42B1-A03B-DFBC9A94996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14</a:t>
            </a:r>
          </a:p>
        </p:txBody>
      </p:sp>
      <p:sp>
        <p:nvSpPr>
          <p:cNvPr id="60" name="Teardrop 6">
            <a:extLst>
              <a:ext uri="{FF2B5EF4-FFF2-40B4-BE49-F238E27FC236}">
                <a16:creationId xmlns:a16="http://schemas.microsoft.com/office/drawing/2014/main" id="{9CC1F125-4323-4FBF-A95F-7F12F06039E0}"/>
              </a:ext>
            </a:extLst>
          </p:cNvPr>
          <p:cNvSpPr/>
          <p:nvPr/>
        </p:nvSpPr>
        <p:spPr>
          <a:xfrm rot="8100000">
            <a:off x="8686623" y="1326645"/>
            <a:ext cx="417475" cy="417476"/>
          </a:xfrm>
          <a:custGeom>
            <a:avLst/>
            <a:gdLst/>
            <a:ahLst/>
            <a:cxnLst/>
            <a:rect l="l" t="t" r="r" b="b"/>
            <a:pathLst>
              <a:path w="2483832" h="2483835">
                <a:moveTo>
                  <a:pt x="657616" y="1826218"/>
                </a:moveTo>
                <a:cubicBezTo>
                  <a:pt x="806520" y="1975122"/>
                  <a:pt x="1047940" y="1975122"/>
                  <a:pt x="1196844" y="1826218"/>
                </a:cubicBezTo>
                <a:cubicBezTo>
                  <a:pt x="1345748" y="1677314"/>
                  <a:pt x="1345748" y="1435894"/>
                  <a:pt x="1196844" y="1286990"/>
                </a:cubicBezTo>
                <a:cubicBezTo>
                  <a:pt x="1047940" y="1138086"/>
                  <a:pt x="806520" y="1138086"/>
                  <a:pt x="657616" y="1286990"/>
                </a:cubicBezTo>
                <a:cubicBezTo>
                  <a:pt x="508712" y="1435894"/>
                  <a:pt x="508712" y="1677314"/>
                  <a:pt x="657616" y="1826218"/>
                </a:cubicBezTo>
                <a:close/>
                <a:moveTo>
                  <a:pt x="293335" y="2190500"/>
                </a:moveTo>
                <a:cubicBezTo>
                  <a:pt x="112098" y="2009262"/>
                  <a:pt x="0" y="1758885"/>
                  <a:pt x="0" y="1482325"/>
                </a:cubicBezTo>
                <a:cubicBezTo>
                  <a:pt x="0" y="929206"/>
                  <a:pt x="459290" y="590078"/>
                  <a:pt x="1001509" y="480815"/>
                </a:cubicBezTo>
                <a:cubicBezTo>
                  <a:pt x="1569704" y="366317"/>
                  <a:pt x="1861757" y="259925"/>
                  <a:pt x="2483832" y="0"/>
                </a:cubicBezTo>
                <a:cubicBezTo>
                  <a:pt x="2230640" y="682694"/>
                  <a:pt x="2130986" y="873716"/>
                  <a:pt x="2003018" y="1482325"/>
                </a:cubicBezTo>
                <a:cubicBezTo>
                  <a:pt x="1901990" y="2042180"/>
                  <a:pt x="1554627" y="2483835"/>
                  <a:pt x="1001509" y="2483835"/>
                </a:cubicBezTo>
                <a:cubicBezTo>
                  <a:pt x="724950" y="2483835"/>
                  <a:pt x="474573" y="2371737"/>
                  <a:pt x="293335" y="219050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9" name="TextBox 68">
            <a:extLst>
              <a:ext uri="{FF2B5EF4-FFF2-40B4-BE49-F238E27FC236}">
                <a16:creationId xmlns:a16="http://schemas.microsoft.com/office/drawing/2014/main" id="{630F362D-E542-48ED-B7D0-BBA12129550A}"/>
              </a:ext>
            </a:extLst>
          </p:cNvPr>
          <p:cNvSpPr txBox="1"/>
          <p:nvPr/>
        </p:nvSpPr>
        <p:spPr>
          <a:xfrm>
            <a:off x="9248064" y="3203904"/>
            <a:ext cx="2693045" cy="584775"/>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The favorite water/soft drink </a:t>
            </a:r>
          </a:p>
          <a:p>
            <a:r>
              <a:rPr lang="en-US" sz="1600" b="1" dirty="0">
                <a:solidFill>
                  <a:schemeClr val="accent1">
                    <a:lumMod val="75000"/>
                  </a:schemeClr>
                </a:solidFill>
                <a:latin typeface="Calibri" panose="020F0502020204030204" pitchFamily="34" charset="0"/>
                <a:cs typeface="Calibri" panose="020F0502020204030204" pitchFamily="34" charset="0"/>
              </a:rPr>
              <a:t>of the client</a:t>
            </a:r>
          </a:p>
        </p:txBody>
      </p:sp>
      <p:sp>
        <p:nvSpPr>
          <p:cNvPr id="70" name="TextBox 69">
            <a:extLst>
              <a:ext uri="{FF2B5EF4-FFF2-40B4-BE49-F238E27FC236}">
                <a16:creationId xmlns:a16="http://schemas.microsoft.com/office/drawing/2014/main" id="{50C103C2-5970-4966-903E-F830CAFFA012}"/>
              </a:ext>
            </a:extLst>
          </p:cNvPr>
          <p:cNvSpPr txBox="1"/>
          <p:nvPr/>
        </p:nvSpPr>
        <p:spPr>
          <a:xfrm>
            <a:off x="9230035" y="1186051"/>
            <a:ext cx="3014864" cy="754053"/>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Where the client want to see the </a:t>
            </a:r>
          </a:p>
          <a:p>
            <a:r>
              <a:rPr lang="en-US" sz="1600" b="1" dirty="0">
                <a:solidFill>
                  <a:schemeClr val="accent1">
                    <a:lumMod val="75000"/>
                  </a:schemeClr>
                </a:solidFill>
                <a:latin typeface="Calibri" panose="020F0502020204030204" pitchFamily="34" charset="0"/>
                <a:cs typeface="Calibri" panose="020F0502020204030204" pitchFamily="34" charset="0"/>
              </a:rPr>
              <a:t>Vending machine ?</a:t>
            </a:r>
          </a:p>
          <a:p>
            <a:r>
              <a:rPr lang="en-US" sz="1100" b="1" dirty="0">
                <a:solidFill>
                  <a:schemeClr val="accent1">
                    <a:lumMod val="75000"/>
                  </a:schemeClr>
                </a:solidFill>
                <a:latin typeface="Calibri" panose="020F0502020204030204" pitchFamily="34" charset="0"/>
                <a:cs typeface="Calibri" panose="020F0502020204030204" pitchFamily="34" charset="0"/>
              </a:rPr>
              <a:t>( supermarket / school / companies … )</a:t>
            </a:r>
          </a:p>
        </p:txBody>
      </p:sp>
      <p:sp>
        <p:nvSpPr>
          <p:cNvPr id="72" name="Oval 27">
            <a:extLst>
              <a:ext uri="{FF2B5EF4-FFF2-40B4-BE49-F238E27FC236}">
                <a16:creationId xmlns:a16="http://schemas.microsoft.com/office/drawing/2014/main" id="{CBBD81E0-D2C8-491D-BB49-A4850264FD97}"/>
              </a:ext>
            </a:extLst>
          </p:cNvPr>
          <p:cNvSpPr/>
          <p:nvPr/>
        </p:nvSpPr>
        <p:spPr>
          <a:xfrm>
            <a:off x="8716809" y="3187816"/>
            <a:ext cx="409732" cy="779216"/>
          </a:xfrm>
          <a:custGeom>
            <a:avLst/>
            <a:gdLst/>
            <a:ahLst/>
            <a:cxnLst/>
            <a:rect l="l" t="t" r="r" b="b"/>
            <a:pathLst>
              <a:path w="1703664" h="3240001">
                <a:moveTo>
                  <a:pt x="952533" y="2024463"/>
                </a:moveTo>
                <a:lnTo>
                  <a:pt x="856710" y="2024464"/>
                </a:lnTo>
                <a:lnTo>
                  <a:pt x="649879" y="2143878"/>
                </a:lnTo>
                <a:lnTo>
                  <a:pt x="728753" y="2280491"/>
                </a:lnTo>
                <a:lnTo>
                  <a:pt x="800462" y="2239090"/>
                </a:lnTo>
                <a:lnTo>
                  <a:pt x="800462" y="2476837"/>
                </a:lnTo>
                <a:lnTo>
                  <a:pt x="649878" y="2476837"/>
                </a:lnTo>
                <a:lnTo>
                  <a:pt x="649878" y="2634602"/>
                </a:lnTo>
                <a:lnTo>
                  <a:pt x="1067658" y="2634602"/>
                </a:lnTo>
                <a:lnTo>
                  <a:pt x="1067657" y="2476837"/>
                </a:lnTo>
                <a:lnTo>
                  <a:pt x="952532" y="2476837"/>
                </a:lnTo>
                <a:lnTo>
                  <a:pt x="952532" y="2151292"/>
                </a:lnTo>
                <a:lnTo>
                  <a:pt x="952534" y="2151291"/>
                </a:lnTo>
                <a:close/>
                <a:moveTo>
                  <a:pt x="851832" y="1776101"/>
                </a:moveTo>
                <a:cubicBezTo>
                  <a:pt x="1189868" y="1776101"/>
                  <a:pt x="1463900" y="2050133"/>
                  <a:pt x="1463900" y="2388169"/>
                </a:cubicBezTo>
                <a:cubicBezTo>
                  <a:pt x="1463900" y="2726205"/>
                  <a:pt x="1189868" y="3000237"/>
                  <a:pt x="851832" y="3000237"/>
                </a:cubicBezTo>
                <a:cubicBezTo>
                  <a:pt x="513796" y="3000237"/>
                  <a:pt x="239764" y="2726205"/>
                  <a:pt x="239764" y="2388169"/>
                </a:cubicBezTo>
                <a:cubicBezTo>
                  <a:pt x="239764" y="2050133"/>
                  <a:pt x="513796" y="1776101"/>
                  <a:pt x="851832" y="1776101"/>
                </a:cubicBezTo>
                <a:close/>
                <a:moveTo>
                  <a:pt x="851832" y="1689019"/>
                </a:moveTo>
                <a:cubicBezTo>
                  <a:pt x="465702" y="1689019"/>
                  <a:pt x="152682" y="2002039"/>
                  <a:pt x="152682" y="2388169"/>
                </a:cubicBezTo>
                <a:cubicBezTo>
                  <a:pt x="152682" y="2774299"/>
                  <a:pt x="465702" y="3087319"/>
                  <a:pt x="851832" y="3087319"/>
                </a:cubicBezTo>
                <a:cubicBezTo>
                  <a:pt x="1237962" y="3087319"/>
                  <a:pt x="1550982" y="2774299"/>
                  <a:pt x="1550982" y="2388169"/>
                </a:cubicBezTo>
                <a:cubicBezTo>
                  <a:pt x="1550982" y="2002039"/>
                  <a:pt x="1237962" y="1689019"/>
                  <a:pt x="851832" y="1689019"/>
                </a:cubicBezTo>
                <a:close/>
                <a:moveTo>
                  <a:pt x="851832" y="1536337"/>
                </a:moveTo>
                <a:cubicBezTo>
                  <a:pt x="1322286" y="1536337"/>
                  <a:pt x="1703664" y="1917715"/>
                  <a:pt x="1703664" y="2388169"/>
                </a:cubicBezTo>
                <a:cubicBezTo>
                  <a:pt x="1703664" y="2858623"/>
                  <a:pt x="1322286" y="3240001"/>
                  <a:pt x="851832" y="3240001"/>
                </a:cubicBezTo>
                <a:cubicBezTo>
                  <a:pt x="381378" y="3240001"/>
                  <a:pt x="0" y="2858623"/>
                  <a:pt x="0" y="2388169"/>
                </a:cubicBezTo>
                <a:cubicBezTo>
                  <a:pt x="0" y="1917715"/>
                  <a:pt x="381378" y="1536337"/>
                  <a:pt x="851832" y="1536337"/>
                </a:cubicBezTo>
                <a:close/>
                <a:moveTo>
                  <a:pt x="1173126" y="1"/>
                </a:moveTo>
                <a:lnTo>
                  <a:pt x="1383673" y="1"/>
                </a:lnTo>
                <a:lnTo>
                  <a:pt x="1383673" y="954514"/>
                </a:lnTo>
                <a:lnTo>
                  <a:pt x="1173126" y="1187717"/>
                </a:lnTo>
                <a:close/>
                <a:moveTo>
                  <a:pt x="619488" y="0"/>
                </a:moveTo>
                <a:lnTo>
                  <a:pt x="1099698" y="0"/>
                </a:lnTo>
                <a:lnTo>
                  <a:pt x="1099698" y="1265464"/>
                </a:lnTo>
                <a:lnTo>
                  <a:pt x="859593" y="1532640"/>
                </a:lnTo>
                <a:lnTo>
                  <a:pt x="619488" y="1265464"/>
                </a:lnTo>
                <a:close/>
                <a:moveTo>
                  <a:pt x="335512" y="0"/>
                </a:moveTo>
                <a:lnTo>
                  <a:pt x="546059" y="0"/>
                </a:lnTo>
                <a:lnTo>
                  <a:pt x="546059" y="1166181"/>
                </a:lnTo>
                <a:lnTo>
                  <a:pt x="335512" y="92745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73" name="Frame 17">
            <a:extLst>
              <a:ext uri="{FF2B5EF4-FFF2-40B4-BE49-F238E27FC236}">
                <a16:creationId xmlns:a16="http://schemas.microsoft.com/office/drawing/2014/main" id="{C6A8C1B7-7FC7-4AAF-A4F5-2DA210B75A2A}"/>
              </a:ext>
            </a:extLst>
          </p:cNvPr>
          <p:cNvSpPr/>
          <p:nvPr/>
        </p:nvSpPr>
        <p:spPr>
          <a:xfrm>
            <a:off x="8707436" y="2263795"/>
            <a:ext cx="508153" cy="508153"/>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74" name="TextBox 73">
            <a:extLst>
              <a:ext uri="{FF2B5EF4-FFF2-40B4-BE49-F238E27FC236}">
                <a16:creationId xmlns:a16="http://schemas.microsoft.com/office/drawing/2014/main" id="{055EADC1-248E-43DD-8EED-9FF4839D8C4D}"/>
              </a:ext>
            </a:extLst>
          </p:cNvPr>
          <p:cNvSpPr txBox="1"/>
          <p:nvPr/>
        </p:nvSpPr>
        <p:spPr>
          <a:xfrm>
            <a:off x="9297169" y="2348594"/>
            <a:ext cx="2947730" cy="338554"/>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The types of water they choose</a:t>
            </a:r>
          </a:p>
        </p:txBody>
      </p:sp>
      <p:sp>
        <p:nvSpPr>
          <p:cNvPr id="46" name="Parallelogram 15">
            <a:extLst>
              <a:ext uri="{FF2B5EF4-FFF2-40B4-BE49-F238E27FC236}">
                <a16:creationId xmlns:a16="http://schemas.microsoft.com/office/drawing/2014/main" id="{CD0463BD-CCC2-497F-A554-65EB223B5F7F}"/>
              </a:ext>
            </a:extLst>
          </p:cNvPr>
          <p:cNvSpPr/>
          <p:nvPr/>
        </p:nvSpPr>
        <p:spPr>
          <a:xfrm rot="16200000">
            <a:off x="8651836" y="4131947"/>
            <a:ext cx="598764" cy="648141"/>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7" name="Round Same Side Corner Rectangle 8">
            <a:extLst>
              <a:ext uri="{FF2B5EF4-FFF2-40B4-BE49-F238E27FC236}">
                <a16:creationId xmlns:a16="http://schemas.microsoft.com/office/drawing/2014/main" id="{7EB2F677-F3B8-4430-9ED3-F63AFCB07C8B}"/>
              </a:ext>
            </a:extLst>
          </p:cNvPr>
          <p:cNvSpPr/>
          <p:nvPr/>
        </p:nvSpPr>
        <p:spPr>
          <a:xfrm>
            <a:off x="8709048" y="4977997"/>
            <a:ext cx="251302" cy="661867"/>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8" name="Round Same Side Corner Rectangle 20">
            <a:extLst>
              <a:ext uri="{FF2B5EF4-FFF2-40B4-BE49-F238E27FC236}">
                <a16:creationId xmlns:a16="http://schemas.microsoft.com/office/drawing/2014/main" id="{21875E8A-7196-47AE-94CF-AC746C290393}"/>
              </a:ext>
            </a:extLst>
          </p:cNvPr>
          <p:cNvSpPr/>
          <p:nvPr/>
        </p:nvSpPr>
        <p:spPr>
          <a:xfrm rot="10800000">
            <a:off x="8960350" y="4971883"/>
            <a:ext cx="313136" cy="66798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9" name="Rectangle 9">
            <a:extLst>
              <a:ext uri="{FF2B5EF4-FFF2-40B4-BE49-F238E27FC236}">
                <a16:creationId xmlns:a16="http://schemas.microsoft.com/office/drawing/2014/main" id="{DAD2F763-945E-4191-9007-673E6A72B2A9}"/>
              </a:ext>
            </a:extLst>
          </p:cNvPr>
          <p:cNvSpPr/>
          <p:nvPr/>
        </p:nvSpPr>
        <p:spPr>
          <a:xfrm>
            <a:off x="8727998" y="5943940"/>
            <a:ext cx="529466" cy="528605"/>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0" name="TextBox 49">
            <a:extLst>
              <a:ext uri="{FF2B5EF4-FFF2-40B4-BE49-F238E27FC236}">
                <a16:creationId xmlns:a16="http://schemas.microsoft.com/office/drawing/2014/main" id="{83B75A25-7C2A-4E3B-A628-BA0B69798B92}"/>
              </a:ext>
            </a:extLst>
          </p:cNvPr>
          <p:cNvSpPr txBox="1"/>
          <p:nvPr/>
        </p:nvSpPr>
        <p:spPr>
          <a:xfrm>
            <a:off x="9312139" y="5075040"/>
            <a:ext cx="1176925" cy="338554"/>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The Gender</a:t>
            </a:r>
          </a:p>
        </p:txBody>
      </p:sp>
      <p:sp>
        <p:nvSpPr>
          <p:cNvPr id="51" name="TextBox 50">
            <a:extLst>
              <a:ext uri="{FF2B5EF4-FFF2-40B4-BE49-F238E27FC236}">
                <a16:creationId xmlns:a16="http://schemas.microsoft.com/office/drawing/2014/main" id="{D58C60F3-E098-4629-B8B1-7291076549CE}"/>
              </a:ext>
            </a:extLst>
          </p:cNvPr>
          <p:cNvSpPr txBox="1"/>
          <p:nvPr/>
        </p:nvSpPr>
        <p:spPr>
          <a:xfrm>
            <a:off x="9319120" y="4225184"/>
            <a:ext cx="1435329" cy="338554"/>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The Profession</a:t>
            </a:r>
          </a:p>
        </p:txBody>
      </p:sp>
      <p:sp>
        <p:nvSpPr>
          <p:cNvPr id="52" name="TextBox 51">
            <a:extLst>
              <a:ext uri="{FF2B5EF4-FFF2-40B4-BE49-F238E27FC236}">
                <a16:creationId xmlns:a16="http://schemas.microsoft.com/office/drawing/2014/main" id="{49150397-21B8-43CE-B273-747C935ACD10}"/>
              </a:ext>
            </a:extLst>
          </p:cNvPr>
          <p:cNvSpPr txBox="1"/>
          <p:nvPr/>
        </p:nvSpPr>
        <p:spPr>
          <a:xfrm>
            <a:off x="9300028" y="6020338"/>
            <a:ext cx="1560107" cy="338554"/>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The localization </a:t>
            </a:r>
          </a:p>
        </p:txBody>
      </p:sp>
    </p:spTree>
    <p:extLst>
      <p:ext uri="{BB962C8B-B14F-4D97-AF65-F5344CB8AC3E}">
        <p14:creationId xmlns:p14="http://schemas.microsoft.com/office/powerpoint/2010/main" val="56970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ppt_x"/>
                                          </p:val>
                                        </p:tav>
                                        <p:tav tm="100000">
                                          <p:val>
                                            <p:strVal val="#ppt_x"/>
                                          </p:val>
                                        </p:tav>
                                      </p:tavLst>
                                    </p:anim>
                                    <p:anim calcmode="lin" valueType="num">
                                      <p:cBhvr additive="base">
                                        <p:cTn id="8" dur="500" fill="hold"/>
                                        <p:tgtEl>
                                          <p:spTgt spid="6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additive="base">
                                        <p:cTn id="11" dur="500" fill="hold"/>
                                        <p:tgtEl>
                                          <p:spTgt spid="70"/>
                                        </p:tgtEl>
                                        <p:attrNameLst>
                                          <p:attrName>ppt_x</p:attrName>
                                        </p:attrNameLst>
                                      </p:cBhvr>
                                      <p:tavLst>
                                        <p:tav tm="0">
                                          <p:val>
                                            <p:strVal val="#ppt_x"/>
                                          </p:val>
                                        </p:tav>
                                        <p:tav tm="100000">
                                          <p:val>
                                            <p:strVal val="#ppt_x"/>
                                          </p:val>
                                        </p:tav>
                                      </p:tavLst>
                                    </p:anim>
                                    <p:anim calcmode="lin" valueType="num">
                                      <p:cBhvr additive="base">
                                        <p:cTn id="12" dur="500" fill="hold"/>
                                        <p:tgtEl>
                                          <p:spTgt spid="7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3"/>
                                        </p:tgtEl>
                                        <p:attrNameLst>
                                          <p:attrName>style.visibility</p:attrName>
                                        </p:attrNameLst>
                                      </p:cBhvr>
                                      <p:to>
                                        <p:strVal val="visible"/>
                                      </p:to>
                                    </p:set>
                                    <p:anim calcmode="lin" valueType="num">
                                      <p:cBhvr additive="base">
                                        <p:cTn id="17" dur="500" fill="hold"/>
                                        <p:tgtEl>
                                          <p:spTgt spid="73"/>
                                        </p:tgtEl>
                                        <p:attrNameLst>
                                          <p:attrName>ppt_x</p:attrName>
                                        </p:attrNameLst>
                                      </p:cBhvr>
                                      <p:tavLst>
                                        <p:tav tm="0">
                                          <p:val>
                                            <p:strVal val="#ppt_x"/>
                                          </p:val>
                                        </p:tav>
                                        <p:tav tm="100000">
                                          <p:val>
                                            <p:strVal val="#ppt_x"/>
                                          </p:val>
                                        </p:tav>
                                      </p:tavLst>
                                    </p:anim>
                                    <p:anim calcmode="lin" valueType="num">
                                      <p:cBhvr additive="base">
                                        <p:cTn id="18" dur="500" fill="hold"/>
                                        <p:tgtEl>
                                          <p:spTgt spid="73"/>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4"/>
                                        </p:tgtEl>
                                        <p:attrNameLst>
                                          <p:attrName>style.visibility</p:attrName>
                                        </p:attrNameLst>
                                      </p:cBhvr>
                                      <p:to>
                                        <p:strVal val="visible"/>
                                      </p:to>
                                    </p:set>
                                    <p:anim calcmode="lin" valueType="num">
                                      <p:cBhvr additive="base">
                                        <p:cTn id="21" dur="500" fill="hold"/>
                                        <p:tgtEl>
                                          <p:spTgt spid="74"/>
                                        </p:tgtEl>
                                        <p:attrNameLst>
                                          <p:attrName>ppt_x</p:attrName>
                                        </p:attrNameLst>
                                      </p:cBhvr>
                                      <p:tavLst>
                                        <p:tav tm="0">
                                          <p:val>
                                            <p:strVal val="#ppt_x"/>
                                          </p:val>
                                        </p:tav>
                                        <p:tav tm="100000">
                                          <p:val>
                                            <p:strVal val="#ppt_x"/>
                                          </p:val>
                                        </p:tav>
                                      </p:tavLst>
                                    </p:anim>
                                    <p:anim calcmode="lin" valueType="num">
                                      <p:cBhvr additive="base">
                                        <p:cTn id="22" dur="500" fill="hold"/>
                                        <p:tgtEl>
                                          <p:spTgt spid="7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72"/>
                                        </p:tgtEl>
                                        <p:attrNameLst>
                                          <p:attrName>style.visibility</p:attrName>
                                        </p:attrNameLst>
                                      </p:cBhvr>
                                      <p:to>
                                        <p:strVal val="visible"/>
                                      </p:to>
                                    </p:set>
                                    <p:anim calcmode="lin" valueType="num">
                                      <p:cBhvr additive="base">
                                        <p:cTn id="27" dur="500" fill="hold"/>
                                        <p:tgtEl>
                                          <p:spTgt spid="72"/>
                                        </p:tgtEl>
                                        <p:attrNameLst>
                                          <p:attrName>ppt_x</p:attrName>
                                        </p:attrNameLst>
                                      </p:cBhvr>
                                      <p:tavLst>
                                        <p:tav tm="0">
                                          <p:val>
                                            <p:strVal val="#ppt_x"/>
                                          </p:val>
                                        </p:tav>
                                        <p:tav tm="100000">
                                          <p:val>
                                            <p:strVal val="#ppt_x"/>
                                          </p:val>
                                        </p:tav>
                                      </p:tavLst>
                                    </p:anim>
                                    <p:anim calcmode="lin" valueType="num">
                                      <p:cBhvr additive="base">
                                        <p:cTn id="28" dur="500" fill="hold"/>
                                        <p:tgtEl>
                                          <p:spTgt spid="7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69"/>
                                        </p:tgtEl>
                                        <p:attrNameLst>
                                          <p:attrName>style.visibility</p:attrName>
                                        </p:attrNameLst>
                                      </p:cBhvr>
                                      <p:to>
                                        <p:strVal val="visible"/>
                                      </p:to>
                                    </p:set>
                                    <p:anim calcmode="lin" valueType="num">
                                      <p:cBhvr additive="base">
                                        <p:cTn id="31" dur="500" fill="hold"/>
                                        <p:tgtEl>
                                          <p:spTgt spid="69"/>
                                        </p:tgtEl>
                                        <p:attrNameLst>
                                          <p:attrName>ppt_x</p:attrName>
                                        </p:attrNameLst>
                                      </p:cBhvr>
                                      <p:tavLst>
                                        <p:tav tm="0">
                                          <p:val>
                                            <p:strVal val="#ppt_x"/>
                                          </p:val>
                                        </p:tav>
                                        <p:tav tm="100000">
                                          <p:val>
                                            <p:strVal val="#ppt_x"/>
                                          </p:val>
                                        </p:tav>
                                      </p:tavLst>
                                    </p:anim>
                                    <p:anim calcmode="lin" valueType="num">
                                      <p:cBhvr additive="base">
                                        <p:cTn id="32" dur="500" fill="hold"/>
                                        <p:tgtEl>
                                          <p:spTgt spid="6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6"/>
                                        </p:tgtEl>
                                        <p:attrNameLst>
                                          <p:attrName>style.visibility</p:attrName>
                                        </p:attrNameLst>
                                      </p:cBhvr>
                                      <p:to>
                                        <p:strVal val="visible"/>
                                      </p:to>
                                    </p:set>
                                    <p:anim calcmode="lin" valueType="num">
                                      <p:cBhvr additive="base">
                                        <p:cTn id="37" dur="500" fill="hold"/>
                                        <p:tgtEl>
                                          <p:spTgt spid="46"/>
                                        </p:tgtEl>
                                        <p:attrNameLst>
                                          <p:attrName>ppt_x</p:attrName>
                                        </p:attrNameLst>
                                      </p:cBhvr>
                                      <p:tavLst>
                                        <p:tav tm="0">
                                          <p:val>
                                            <p:strVal val="#ppt_x"/>
                                          </p:val>
                                        </p:tav>
                                        <p:tav tm="100000">
                                          <p:val>
                                            <p:strVal val="#ppt_x"/>
                                          </p:val>
                                        </p:tav>
                                      </p:tavLst>
                                    </p:anim>
                                    <p:anim calcmode="lin" valueType="num">
                                      <p:cBhvr additive="base">
                                        <p:cTn id="38" dur="500" fill="hold"/>
                                        <p:tgtEl>
                                          <p:spTgt spid="46"/>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51"/>
                                        </p:tgtEl>
                                        <p:attrNameLst>
                                          <p:attrName>style.visibility</p:attrName>
                                        </p:attrNameLst>
                                      </p:cBhvr>
                                      <p:to>
                                        <p:strVal val="visible"/>
                                      </p:to>
                                    </p:set>
                                    <p:anim calcmode="lin" valueType="num">
                                      <p:cBhvr additive="base">
                                        <p:cTn id="41" dur="500" fill="hold"/>
                                        <p:tgtEl>
                                          <p:spTgt spid="51"/>
                                        </p:tgtEl>
                                        <p:attrNameLst>
                                          <p:attrName>ppt_x</p:attrName>
                                        </p:attrNameLst>
                                      </p:cBhvr>
                                      <p:tavLst>
                                        <p:tav tm="0">
                                          <p:val>
                                            <p:strVal val="#ppt_x"/>
                                          </p:val>
                                        </p:tav>
                                        <p:tav tm="100000">
                                          <p:val>
                                            <p:strVal val="#ppt_x"/>
                                          </p:val>
                                        </p:tav>
                                      </p:tavLst>
                                    </p:anim>
                                    <p:anim calcmode="lin" valueType="num">
                                      <p:cBhvr additive="base">
                                        <p:cTn id="42"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48"/>
                                        </p:tgtEl>
                                        <p:attrNameLst>
                                          <p:attrName>style.visibility</p:attrName>
                                        </p:attrNameLst>
                                      </p:cBhvr>
                                      <p:to>
                                        <p:strVal val="visible"/>
                                      </p:to>
                                    </p:set>
                                    <p:anim calcmode="lin" valueType="num">
                                      <p:cBhvr additive="base">
                                        <p:cTn id="47" dur="500" fill="hold"/>
                                        <p:tgtEl>
                                          <p:spTgt spid="48"/>
                                        </p:tgtEl>
                                        <p:attrNameLst>
                                          <p:attrName>ppt_x</p:attrName>
                                        </p:attrNameLst>
                                      </p:cBhvr>
                                      <p:tavLst>
                                        <p:tav tm="0">
                                          <p:val>
                                            <p:strVal val="#ppt_x"/>
                                          </p:val>
                                        </p:tav>
                                        <p:tav tm="100000">
                                          <p:val>
                                            <p:strVal val="#ppt_x"/>
                                          </p:val>
                                        </p:tav>
                                      </p:tavLst>
                                    </p:anim>
                                    <p:anim calcmode="lin" valueType="num">
                                      <p:cBhvr additive="base">
                                        <p:cTn id="48" dur="500" fill="hold"/>
                                        <p:tgtEl>
                                          <p:spTgt spid="4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47"/>
                                        </p:tgtEl>
                                        <p:attrNameLst>
                                          <p:attrName>style.visibility</p:attrName>
                                        </p:attrNameLst>
                                      </p:cBhvr>
                                      <p:to>
                                        <p:strVal val="visible"/>
                                      </p:to>
                                    </p:set>
                                    <p:anim calcmode="lin" valueType="num">
                                      <p:cBhvr additive="base">
                                        <p:cTn id="51" dur="500" fill="hold"/>
                                        <p:tgtEl>
                                          <p:spTgt spid="47"/>
                                        </p:tgtEl>
                                        <p:attrNameLst>
                                          <p:attrName>ppt_x</p:attrName>
                                        </p:attrNameLst>
                                      </p:cBhvr>
                                      <p:tavLst>
                                        <p:tav tm="0">
                                          <p:val>
                                            <p:strVal val="#ppt_x"/>
                                          </p:val>
                                        </p:tav>
                                        <p:tav tm="100000">
                                          <p:val>
                                            <p:strVal val="#ppt_x"/>
                                          </p:val>
                                        </p:tav>
                                      </p:tavLst>
                                    </p:anim>
                                    <p:anim calcmode="lin" valueType="num">
                                      <p:cBhvr additive="base">
                                        <p:cTn id="52" dur="500" fill="hold"/>
                                        <p:tgtEl>
                                          <p:spTgt spid="4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0"/>
                                        </p:tgtEl>
                                        <p:attrNameLst>
                                          <p:attrName>style.visibility</p:attrName>
                                        </p:attrNameLst>
                                      </p:cBhvr>
                                      <p:to>
                                        <p:strVal val="visible"/>
                                      </p:to>
                                    </p:set>
                                    <p:anim calcmode="lin" valueType="num">
                                      <p:cBhvr additive="base">
                                        <p:cTn id="55" dur="500" fill="hold"/>
                                        <p:tgtEl>
                                          <p:spTgt spid="50"/>
                                        </p:tgtEl>
                                        <p:attrNameLst>
                                          <p:attrName>ppt_x</p:attrName>
                                        </p:attrNameLst>
                                      </p:cBhvr>
                                      <p:tavLst>
                                        <p:tav tm="0">
                                          <p:val>
                                            <p:strVal val="#ppt_x"/>
                                          </p:val>
                                        </p:tav>
                                        <p:tav tm="100000">
                                          <p:val>
                                            <p:strVal val="#ppt_x"/>
                                          </p:val>
                                        </p:tav>
                                      </p:tavLst>
                                    </p:anim>
                                    <p:anim calcmode="lin" valueType="num">
                                      <p:cBhvr additive="base">
                                        <p:cTn id="56"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52"/>
                                        </p:tgtEl>
                                        <p:attrNameLst>
                                          <p:attrName>style.visibility</p:attrName>
                                        </p:attrNameLst>
                                      </p:cBhvr>
                                      <p:to>
                                        <p:strVal val="visible"/>
                                      </p:to>
                                    </p:set>
                                    <p:anim calcmode="lin" valueType="num">
                                      <p:cBhvr additive="base">
                                        <p:cTn id="61" dur="500" fill="hold"/>
                                        <p:tgtEl>
                                          <p:spTgt spid="52"/>
                                        </p:tgtEl>
                                        <p:attrNameLst>
                                          <p:attrName>ppt_x</p:attrName>
                                        </p:attrNameLst>
                                      </p:cBhvr>
                                      <p:tavLst>
                                        <p:tav tm="0">
                                          <p:val>
                                            <p:strVal val="#ppt_x"/>
                                          </p:val>
                                        </p:tav>
                                        <p:tav tm="100000">
                                          <p:val>
                                            <p:strVal val="#ppt_x"/>
                                          </p:val>
                                        </p:tav>
                                      </p:tavLst>
                                    </p:anim>
                                    <p:anim calcmode="lin" valueType="num">
                                      <p:cBhvr additive="base">
                                        <p:cTn id="62" dur="500" fill="hold"/>
                                        <p:tgtEl>
                                          <p:spTgt spid="52"/>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49"/>
                                        </p:tgtEl>
                                        <p:attrNameLst>
                                          <p:attrName>style.visibility</p:attrName>
                                        </p:attrNameLst>
                                      </p:cBhvr>
                                      <p:to>
                                        <p:strVal val="visible"/>
                                      </p:to>
                                    </p:set>
                                    <p:anim calcmode="lin" valueType="num">
                                      <p:cBhvr additive="base">
                                        <p:cTn id="65" dur="500" fill="hold"/>
                                        <p:tgtEl>
                                          <p:spTgt spid="49"/>
                                        </p:tgtEl>
                                        <p:attrNameLst>
                                          <p:attrName>ppt_x</p:attrName>
                                        </p:attrNameLst>
                                      </p:cBhvr>
                                      <p:tavLst>
                                        <p:tav tm="0">
                                          <p:val>
                                            <p:strVal val="#ppt_x"/>
                                          </p:val>
                                        </p:tav>
                                        <p:tav tm="100000">
                                          <p:val>
                                            <p:strVal val="#ppt_x"/>
                                          </p:val>
                                        </p:tav>
                                      </p:tavLst>
                                    </p:anim>
                                    <p:anim calcmode="lin" valueType="num">
                                      <p:cBhvr additive="base">
                                        <p:cTn id="66"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9" grpId="0"/>
      <p:bldP spid="70" grpId="0"/>
      <p:bldP spid="72" grpId="0" animBg="1"/>
      <p:bldP spid="73" grpId="0" animBg="1"/>
      <p:bldP spid="74" grpId="0"/>
      <p:bldP spid="46" grpId="0" animBg="1"/>
      <p:bldP spid="47" grpId="0" animBg="1"/>
      <p:bldP spid="48" grpId="0" animBg="1"/>
      <p:bldP spid="49" grpId="0" animBg="1"/>
      <p:bldP spid="50" grpId="0"/>
      <p:bldP spid="51" grpId="0"/>
      <p:bldP spid="5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External Data [2/5]</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282073" y="1936211"/>
            <a:ext cx="7778304" cy="4197016"/>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2" name="TextBox 31">
            <a:extLst>
              <a:ext uri="{FF2B5EF4-FFF2-40B4-BE49-F238E27FC236}">
                <a16:creationId xmlns:a16="http://schemas.microsoft.com/office/drawing/2014/main" id="{4102E5A2-AA6C-43CC-AF91-840B8810D2E9}"/>
              </a:ext>
            </a:extLst>
          </p:cNvPr>
          <p:cNvSpPr txBox="1"/>
          <p:nvPr/>
        </p:nvSpPr>
        <p:spPr>
          <a:xfrm>
            <a:off x="903616" y="971835"/>
            <a:ext cx="4368440" cy="646331"/>
          </a:xfrm>
          <a:prstGeom prst="rect">
            <a:avLst/>
          </a:prstGeom>
          <a:noFill/>
        </p:spPr>
        <p:txBody>
          <a:bodyPr wrap="none" rtlCol="0">
            <a:spAutoFit/>
          </a:bodyPr>
          <a:lstStyle/>
          <a:p>
            <a:r>
              <a:rPr lang="en-US" b="1" dirty="0">
                <a:latin typeface="Montserrat Bold" charset="0"/>
                <a:ea typeface="Montserrat Bold" charset="0"/>
                <a:cs typeface="Arial" pitchFamily="34" charset="0"/>
              </a:rPr>
              <a:t>(Source: </a:t>
            </a:r>
            <a:r>
              <a:rPr lang="en-US" b="1" dirty="0"/>
              <a:t>National institute of statistics)</a:t>
            </a:r>
          </a:p>
          <a:p>
            <a:endParaRPr lang="en-US" dirty="0"/>
          </a:p>
        </p:txBody>
      </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7" name="Picture 36">
            <a:extLst>
              <a:ext uri="{FF2B5EF4-FFF2-40B4-BE49-F238E27FC236}">
                <a16:creationId xmlns:a16="http://schemas.microsoft.com/office/drawing/2014/main" id="{86952D9C-ED08-4EE3-920D-240FC95604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3165" y="2190119"/>
            <a:ext cx="5491067" cy="3341987"/>
          </a:xfrm>
          <a:prstGeom prst="rect">
            <a:avLst/>
          </a:prstGeom>
        </p:spPr>
      </p:pic>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15</a:t>
            </a:r>
          </a:p>
        </p:txBody>
      </p:sp>
      <p:sp>
        <p:nvSpPr>
          <p:cNvPr id="41" name="TextBox 40">
            <a:extLst>
              <a:ext uri="{FF2B5EF4-FFF2-40B4-BE49-F238E27FC236}">
                <a16:creationId xmlns:a16="http://schemas.microsoft.com/office/drawing/2014/main" id="{1BE1A561-14D4-40F5-8E6B-A036D25018A4}"/>
              </a:ext>
            </a:extLst>
          </p:cNvPr>
          <p:cNvSpPr txBox="1"/>
          <p:nvPr/>
        </p:nvSpPr>
        <p:spPr>
          <a:xfrm>
            <a:off x="8650110" y="2190119"/>
            <a:ext cx="2529219" cy="584775"/>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Estimate the population  in </a:t>
            </a:r>
          </a:p>
          <a:p>
            <a:r>
              <a:rPr lang="en-US" sz="1600" b="1" dirty="0">
                <a:solidFill>
                  <a:schemeClr val="accent1">
                    <a:lumMod val="75000"/>
                  </a:schemeClr>
                </a:solidFill>
                <a:latin typeface="Calibri" panose="020F0502020204030204" pitchFamily="34" charset="0"/>
                <a:cs typeface="Calibri" panose="020F0502020204030204" pitchFamily="34" charset="0"/>
              </a:rPr>
              <a:t>Tunisian region</a:t>
            </a:r>
          </a:p>
        </p:txBody>
      </p:sp>
      <p:sp>
        <p:nvSpPr>
          <p:cNvPr id="42" name="Rectangle 7">
            <a:extLst>
              <a:ext uri="{FF2B5EF4-FFF2-40B4-BE49-F238E27FC236}">
                <a16:creationId xmlns:a16="http://schemas.microsoft.com/office/drawing/2014/main" id="{4BEBCC86-598C-46CD-9845-98335FE77426}"/>
              </a:ext>
            </a:extLst>
          </p:cNvPr>
          <p:cNvSpPr/>
          <p:nvPr/>
        </p:nvSpPr>
        <p:spPr>
          <a:xfrm>
            <a:off x="8060377" y="2246722"/>
            <a:ext cx="471567" cy="471567"/>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1862319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ppt_x"/>
                                          </p:val>
                                        </p:tav>
                                        <p:tav tm="100000">
                                          <p:val>
                                            <p:strVal val="#ppt_x"/>
                                          </p:val>
                                        </p:tav>
                                      </p:tavLst>
                                    </p:anim>
                                    <p:anim calcmode="lin" valueType="num">
                                      <p:cBhvr additive="base">
                                        <p:cTn id="8" dur="500" fill="hold"/>
                                        <p:tgtEl>
                                          <p:spTgt spid="4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ppt_x"/>
                                          </p:val>
                                        </p:tav>
                                        <p:tav tm="100000">
                                          <p:val>
                                            <p:strVal val="#ppt_x"/>
                                          </p:val>
                                        </p:tav>
                                      </p:tavLst>
                                    </p:anim>
                                    <p:anim calcmode="lin" valueType="num">
                                      <p:cBhvr additive="base">
                                        <p:cTn id="12"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8291744" cy="1349857"/>
          </a:xfrm>
          <a:prstGeom prst="rect">
            <a:avLst/>
          </a:prstGeom>
        </p:spPr>
        <p:txBody>
          <a:bodyPr wrap="square">
            <a:spAutoFit/>
          </a:bodyPr>
          <a:lstStyle/>
          <a:p>
            <a:pPr>
              <a:lnSpc>
                <a:spcPts val="5000"/>
              </a:lnSpc>
            </a:pPr>
            <a:r>
              <a:rPr lang="en-US" altLang="ko-KR" sz="4400" b="1" dirty="0">
                <a:cs typeface="Arial" pitchFamily="34" charset="0"/>
              </a:rPr>
              <a:t>External Data [3/5]</a:t>
            </a:r>
          </a:p>
          <a:p>
            <a:pPr>
              <a:lnSpc>
                <a:spcPts val="5000"/>
              </a:lnSpc>
            </a:pPr>
            <a:endParaRPr lang="en-US" sz="4000" b="1" dirty="0">
              <a:latin typeface="Montserrat Bold" charset="0"/>
              <a:ea typeface="Montserrat Bold" charset="0"/>
              <a:cs typeface="Montserrat Bold" charset="0"/>
            </a:endParaRPr>
          </a:p>
        </p:txBody>
      </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9" name="Picture 38">
            <a:extLst>
              <a:ext uri="{FF2B5EF4-FFF2-40B4-BE49-F238E27FC236}">
                <a16:creationId xmlns:a16="http://schemas.microsoft.com/office/drawing/2014/main" id="{4821C6E0-6670-4E89-83EB-226CB744F68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03616" y="1375226"/>
            <a:ext cx="10548578" cy="5238638"/>
          </a:xfrm>
          <a:prstGeom prst="rect">
            <a:avLst/>
          </a:prstGeom>
        </p:spPr>
      </p:pic>
      <p:sp>
        <p:nvSpPr>
          <p:cNvPr id="40" name="TextBox 39">
            <a:extLst>
              <a:ext uri="{FF2B5EF4-FFF2-40B4-BE49-F238E27FC236}">
                <a16:creationId xmlns:a16="http://schemas.microsoft.com/office/drawing/2014/main" id="{C94B2B1A-D784-44E4-807E-D5E01AA5D4C0}"/>
              </a:ext>
            </a:extLst>
          </p:cNvPr>
          <p:cNvSpPr txBox="1"/>
          <p:nvPr/>
        </p:nvSpPr>
        <p:spPr>
          <a:xfrm>
            <a:off x="903616" y="971835"/>
            <a:ext cx="1592231" cy="646331"/>
          </a:xfrm>
          <a:prstGeom prst="rect">
            <a:avLst/>
          </a:prstGeom>
          <a:noFill/>
        </p:spPr>
        <p:txBody>
          <a:bodyPr wrap="none" rtlCol="0">
            <a:spAutoFit/>
          </a:bodyPr>
          <a:lstStyle/>
          <a:p>
            <a:r>
              <a:rPr lang="en-US" b="1" dirty="0">
                <a:latin typeface="Montserrat Bold" charset="0"/>
                <a:ea typeface="Montserrat Bold" charset="0"/>
                <a:cs typeface="Arial" pitchFamily="34" charset="0"/>
              </a:rPr>
              <a:t>(The DATA Set</a:t>
            </a:r>
            <a:r>
              <a:rPr lang="en-US" b="1" dirty="0"/>
              <a:t>)</a:t>
            </a:r>
          </a:p>
          <a:p>
            <a:endParaRPr lang="en-US" dirty="0"/>
          </a:p>
        </p:txBody>
      </p:sp>
      <p:sp>
        <p:nvSpPr>
          <p:cNvPr id="8" name="Organigramme : Affichage 1">
            <a:extLst>
              <a:ext uri="{FF2B5EF4-FFF2-40B4-BE49-F238E27FC236}">
                <a16:creationId xmlns:a16="http://schemas.microsoft.com/office/drawing/2014/main" id="{F8000D04-7D9E-4C49-862B-03E51622D198}"/>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16</a:t>
            </a:r>
          </a:p>
        </p:txBody>
      </p:sp>
    </p:spTree>
    <p:extLst>
      <p:ext uri="{BB962C8B-B14F-4D97-AF65-F5344CB8AC3E}">
        <p14:creationId xmlns:p14="http://schemas.microsoft.com/office/powerpoint/2010/main" val="3822833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8291744" cy="1349857"/>
          </a:xfrm>
          <a:prstGeom prst="rect">
            <a:avLst/>
          </a:prstGeom>
        </p:spPr>
        <p:txBody>
          <a:bodyPr wrap="square">
            <a:spAutoFit/>
          </a:bodyPr>
          <a:lstStyle/>
          <a:p>
            <a:pPr>
              <a:lnSpc>
                <a:spcPts val="5000"/>
              </a:lnSpc>
            </a:pPr>
            <a:r>
              <a:rPr lang="en-US" altLang="ko-KR" sz="4400" b="1" dirty="0">
                <a:cs typeface="Arial" pitchFamily="34" charset="0"/>
              </a:rPr>
              <a:t>External Data [4/5]</a:t>
            </a:r>
          </a:p>
          <a:p>
            <a:pPr>
              <a:lnSpc>
                <a:spcPts val="5000"/>
              </a:lnSpc>
            </a:pPr>
            <a:endParaRPr lang="en-US" sz="4000" b="1" dirty="0">
              <a:latin typeface="Montserrat Bold" charset="0"/>
              <a:ea typeface="Montserrat Bold" charset="0"/>
              <a:cs typeface="Montserrat Bold" charset="0"/>
            </a:endParaRPr>
          </a:p>
        </p:txBody>
      </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56D73D76-28D9-46E6-8CCE-CAF4B292E728}"/>
              </a:ext>
            </a:extLst>
          </p:cNvPr>
          <p:cNvPicPr>
            <a:picLocks noChangeAspect="1"/>
          </p:cNvPicPr>
          <p:nvPr/>
        </p:nvPicPr>
        <p:blipFill>
          <a:blip r:embed="rId2"/>
          <a:stretch>
            <a:fillRect/>
          </a:stretch>
        </p:blipFill>
        <p:spPr>
          <a:xfrm>
            <a:off x="5453995" y="2953443"/>
            <a:ext cx="4089501" cy="2046905"/>
          </a:xfrm>
          <a:prstGeom prst="rect">
            <a:avLst/>
          </a:prstGeom>
        </p:spPr>
      </p:pic>
      <p:pic>
        <p:nvPicPr>
          <p:cNvPr id="5" name="Picture 4">
            <a:extLst>
              <a:ext uri="{FF2B5EF4-FFF2-40B4-BE49-F238E27FC236}">
                <a16:creationId xmlns:a16="http://schemas.microsoft.com/office/drawing/2014/main" id="{BF654168-485D-47E8-A957-2DBAAC193FAB}"/>
              </a:ext>
            </a:extLst>
          </p:cNvPr>
          <p:cNvPicPr>
            <a:picLocks noChangeAspect="1"/>
          </p:cNvPicPr>
          <p:nvPr/>
        </p:nvPicPr>
        <p:blipFill>
          <a:blip r:embed="rId3"/>
          <a:stretch>
            <a:fillRect/>
          </a:stretch>
        </p:blipFill>
        <p:spPr>
          <a:xfrm>
            <a:off x="7667494" y="1382095"/>
            <a:ext cx="4089500" cy="2011876"/>
          </a:xfrm>
          <a:prstGeom prst="rect">
            <a:avLst/>
          </a:prstGeom>
        </p:spPr>
      </p:pic>
      <p:pic>
        <p:nvPicPr>
          <p:cNvPr id="6" name="Picture 5">
            <a:extLst>
              <a:ext uri="{FF2B5EF4-FFF2-40B4-BE49-F238E27FC236}">
                <a16:creationId xmlns:a16="http://schemas.microsoft.com/office/drawing/2014/main" id="{A3E85EB9-CA7B-4E82-815F-5260689C345E}"/>
              </a:ext>
            </a:extLst>
          </p:cNvPr>
          <p:cNvPicPr>
            <a:picLocks noChangeAspect="1"/>
          </p:cNvPicPr>
          <p:nvPr/>
        </p:nvPicPr>
        <p:blipFill>
          <a:blip r:embed="rId4"/>
          <a:stretch>
            <a:fillRect/>
          </a:stretch>
        </p:blipFill>
        <p:spPr>
          <a:xfrm>
            <a:off x="7589" y="1093527"/>
            <a:ext cx="5360506" cy="2754341"/>
          </a:xfrm>
          <a:prstGeom prst="rect">
            <a:avLst/>
          </a:prstGeom>
        </p:spPr>
      </p:pic>
      <p:pic>
        <p:nvPicPr>
          <p:cNvPr id="8" name="Picture 7">
            <a:extLst>
              <a:ext uri="{FF2B5EF4-FFF2-40B4-BE49-F238E27FC236}">
                <a16:creationId xmlns:a16="http://schemas.microsoft.com/office/drawing/2014/main" id="{BD4935FB-F7DA-41C8-BA0D-47D99E2BD61D}"/>
              </a:ext>
            </a:extLst>
          </p:cNvPr>
          <p:cNvPicPr>
            <a:picLocks noChangeAspect="1"/>
          </p:cNvPicPr>
          <p:nvPr/>
        </p:nvPicPr>
        <p:blipFill>
          <a:blip r:embed="rId5"/>
          <a:stretch>
            <a:fillRect/>
          </a:stretch>
        </p:blipFill>
        <p:spPr>
          <a:xfrm>
            <a:off x="781050" y="4038600"/>
            <a:ext cx="5772150" cy="2783350"/>
          </a:xfrm>
          <a:prstGeom prst="rect">
            <a:avLst/>
          </a:prstGeom>
        </p:spPr>
      </p:pic>
      <p:pic>
        <p:nvPicPr>
          <p:cNvPr id="9" name="Picture 8">
            <a:extLst>
              <a:ext uri="{FF2B5EF4-FFF2-40B4-BE49-F238E27FC236}">
                <a16:creationId xmlns:a16="http://schemas.microsoft.com/office/drawing/2014/main" id="{7C5F516C-9556-47B9-9D83-64C3EEEE7043}"/>
              </a:ext>
            </a:extLst>
          </p:cNvPr>
          <p:cNvPicPr>
            <a:picLocks noChangeAspect="1"/>
          </p:cNvPicPr>
          <p:nvPr/>
        </p:nvPicPr>
        <p:blipFill>
          <a:blip r:embed="rId6"/>
          <a:stretch>
            <a:fillRect/>
          </a:stretch>
        </p:blipFill>
        <p:spPr>
          <a:xfrm>
            <a:off x="8310882" y="4965319"/>
            <a:ext cx="3100068" cy="1691890"/>
          </a:xfrm>
          <a:prstGeom prst="rect">
            <a:avLst/>
          </a:prstGeom>
        </p:spPr>
      </p:pic>
      <p:sp>
        <p:nvSpPr>
          <p:cNvPr id="2" name="Rectangle 1">
            <a:extLst>
              <a:ext uri="{FF2B5EF4-FFF2-40B4-BE49-F238E27FC236}">
                <a16:creationId xmlns:a16="http://schemas.microsoft.com/office/drawing/2014/main" id="{8F614FEA-993D-4EF4-B0D2-97143AA66B03}"/>
              </a:ext>
            </a:extLst>
          </p:cNvPr>
          <p:cNvSpPr/>
          <p:nvPr/>
        </p:nvSpPr>
        <p:spPr>
          <a:xfrm>
            <a:off x="0" y="1251751"/>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7D2430B3-D405-48FC-B49E-E236238E3220}"/>
              </a:ext>
            </a:extLst>
          </p:cNvPr>
          <p:cNvSpPr/>
          <p:nvPr/>
        </p:nvSpPr>
        <p:spPr>
          <a:xfrm>
            <a:off x="781050" y="4278435"/>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3DD12208-F709-4C50-BF55-7931FFCDE48F}"/>
              </a:ext>
            </a:extLst>
          </p:cNvPr>
          <p:cNvSpPr/>
          <p:nvPr/>
        </p:nvSpPr>
        <p:spPr>
          <a:xfrm>
            <a:off x="7581594" y="1554042"/>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67CA1524-48D2-449D-9C94-48231D9B5EB5}"/>
              </a:ext>
            </a:extLst>
          </p:cNvPr>
          <p:cNvSpPr/>
          <p:nvPr/>
        </p:nvSpPr>
        <p:spPr>
          <a:xfrm>
            <a:off x="5470230" y="3143885"/>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569C2793-1F84-4D6C-9287-E557830D1060}"/>
              </a:ext>
            </a:extLst>
          </p:cNvPr>
          <p:cNvSpPr/>
          <p:nvPr/>
        </p:nvSpPr>
        <p:spPr>
          <a:xfrm>
            <a:off x="8265175" y="5064710"/>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Organigramme : Affichage 1">
            <a:extLst>
              <a:ext uri="{FF2B5EF4-FFF2-40B4-BE49-F238E27FC236}">
                <a16:creationId xmlns:a16="http://schemas.microsoft.com/office/drawing/2014/main" id="{5D0569E5-BCFD-4C5D-A95B-950971B2A0B9}"/>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17</a:t>
            </a:r>
          </a:p>
        </p:txBody>
      </p:sp>
    </p:spTree>
    <p:extLst>
      <p:ext uri="{BB962C8B-B14F-4D97-AF65-F5344CB8AC3E}">
        <p14:creationId xmlns:p14="http://schemas.microsoft.com/office/powerpoint/2010/main" val="1878255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3529" y="339509"/>
            <a:ext cx="2366405" cy="724247"/>
          </a:xfrm>
          <a:prstGeom prst="rect">
            <a:avLst/>
          </a:prstGeom>
        </p:spPr>
        <p:txBody>
          <a:bodyPr/>
          <a:lstStyle/>
          <a:p>
            <a:r>
              <a:rPr lang="en-US" b="1" dirty="0"/>
              <a:t>Plan</a:t>
            </a:r>
          </a:p>
        </p:txBody>
      </p:sp>
      <p:grpSp>
        <p:nvGrpSpPr>
          <p:cNvPr id="3" name="Group 2">
            <a:extLst>
              <a:ext uri="{FF2B5EF4-FFF2-40B4-BE49-F238E27FC236}">
                <a16:creationId xmlns:a16="http://schemas.microsoft.com/office/drawing/2014/main" id="{597465CC-0161-4533-8019-C7D70DA0596B}"/>
              </a:ext>
            </a:extLst>
          </p:cNvPr>
          <p:cNvGrpSpPr/>
          <p:nvPr/>
        </p:nvGrpSpPr>
        <p:grpSpPr>
          <a:xfrm>
            <a:off x="5453438" y="1776627"/>
            <a:ext cx="1289518" cy="4225084"/>
            <a:chOff x="3850310" y="1776627"/>
            <a:chExt cx="1289518" cy="4225084"/>
          </a:xfrm>
          <a:solidFill>
            <a:schemeClr val="bg1"/>
          </a:solidFill>
        </p:grpSpPr>
        <p:sp>
          <p:nvSpPr>
            <p:cNvPr id="4" name="Hexagon 3">
              <a:extLst>
                <a:ext uri="{FF2B5EF4-FFF2-40B4-BE49-F238E27FC236}">
                  <a16:creationId xmlns:a16="http://schemas.microsoft.com/office/drawing/2014/main" id="{4CDA3BFF-F8A3-4918-B507-D99B5F7A418E}"/>
                </a:ext>
              </a:extLst>
            </p:cNvPr>
            <p:cNvSpPr/>
            <p:nvPr/>
          </p:nvSpPr>
          <p:spPr>
            <a:xfrm rot="5400000">
              <a:off x="4231727" y="4278982"/>
              <a:ext cx="975367" cy="840835"/>
            </a:xfrm>
            <a:prstGeom prst="hexagon">
              <a:avLst/>
            </a:prstGeom>
            <a:grp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5" name="Hexagon 4">
              <a:extLst>
                <a:ext uri="{FF2B5EF4-FFF2-40B4-BE49-F238E27FC236}">
                  <a16:creationId xmlns:a16="http://schemas.microsoft.com/office/drawing/2014/main" id="{85AD12E1-61D4-41DF-ABF9-C67842F0493F}"/>
                </a:ext>
              </a:extLst>
            </p:cNvPr>
            <p:cNvSpPr/>
            <p:nvPr/>
          </p:nvSpPr>
          <p:spPr>
            <a:xfrm rot="5400000">
              <a:off x="4231727" y="2649728"/>
              <a:ext cx="975367" cy="840835"/>
            </a:xfrm>
            <a:prstGeom prst="hexagon">
              <a:avLst/>
            </a:prstGeom>
            <a:grp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65000"/>
                    <a:lumOff val="35000"/>
                  </a:schemeClr>
                </a:solidFill>
              </a:endParaRPr>
            </a:p>
          </p:txBody>
        </p:sp>
        <p:sp>
          <p:nvSpPr>
            <p:cNvPr id="6" name="Hexagon 5">
              <a:extLst>
                <a:ext uri="{FF2B5EF4-FFF2-40B4-BE49-F238E27FC236}">
                  <a16:creationId xmlns:a16="http://schemas.microsoft.com/office/drawing/2014/main" id="{D34101B9-F5D3-4407-B084-367B45709379}"/>
                </a:ext>
              </a:extLst>
            </p:cNvPr>
            <p:cNvSpPr/>
            <p:nvPr/>
          </p:nvSpPr>
          <p:spPr>
            <a:xfrm rot="5400000">
              <a:off x="3783044" y="3473147"/>
              <a:ext cx="975367" cy="840835"/>
            </a:xfrm>
            <a:prstGeom prst="hexagon">
              <a:avLst/>
            </a:prstGeom>
            <a:grp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7" name="Hexagon 6">
              <a:extLst>
                <a:ext uri="{FF2B5EF4-FFF2-40B4-BE49-F238E27FC236}">
                  <a16:creationId xmlns:a16="http://schemas.microsoft.com/office/drawing/2014/main" id="{36A2E478-D09D-49BD-AF51-D6C94A5C82AE}"/>
                </a:ext>
              </a:extLst>
            </p:cNvPr>
            <p:cNvSpPr/>
            <p:nvPr/>
          </p:nvSpPr>
          <p:spPr>
            <a:xfrm rot="5400000">
              <a:off x="3783044" y="1843893"/>
              <a:ext cx="975367" cy="840835"/>
            </a:xfrm>
            <a:prstGeom prst="hexagon">
              <a:avLst/>
            </a:prstGeom>
            <a:grp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8" name="Hexagon 7">
              <a:extLst>
                <a:ext uri="{FF2B5EF4-FFF2-40B4-BE49-F238E27FC236}">
                  <a16:creationId xmlns:a16="http://schemas.microsoft.com/office/drawing/2014/main" id="{F2058B0B-91E3-4C78-B113-6B2A89311811}"/>
                </a:ext>
              </a:extLst>
            </p:cNvPr>
            <p:cNvSpPr/>
            <p:nvPr/>
          </p:nvSpPr>
          <p:spPr>
            <a:xfrm rot="5400000">
              <a:off x="3783044" y="5093610"/>
              <a:ext cx="975367" cy="840835"/>
            </a:xfrm>
            <a:prstGeom prst="hexagon">
              <a:avLst/>
            </a:prstGeom>
            <a:grpFill/>
            <a:ln w="635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grpSp>
      <p:sp>
        <p:nvSpPr>
          <p:cNvPr id="9" name="TextBox 8">
            <a:extLst>
              <a:ext uri="{FF2B5EF4-FFF2-40B4-BE49-F238E27FC236}">
                <a16:creationId xmlns:a16="http://schemas.microsoft.com/office/drawing/2014/main" id="{46E17BBB-F95F-471B-9324-9CECBC49283B}"/>
              </a:ext>
            </a:extLst>
          </p:cNvPr>
          <p:cNvSpPr txBox="1"/>
          <p:nvPr/>
        </p:nvSpPr>
        <p:spPr>
          <a:xfrm>
            <a:off x="1727591" y="1875279"/>
            <a:ext cx="756972" cy="707886"/>
          </a:xfrm>
          <a:prstGeom prst="rect">
            <a:avLst/>
          </a:prstGeom>
          <a:noFill/>
        </p:spPr>
        <p:txBody>
          <a:bodyPr wrap="square" rtlCol="0">
            <a:spAutoFit/>
          </a:bodyPr>
          <a:lstStyle/>
          <a:p>
            <a:pPr algn="ctr"/>
            <a:r>
              <a:rPr lang="en-US" altLang="ko-KR" sz="4000" b="1" dirty="0">
                <a:solidFill>
                  <a:schemeClr val="accent4"/>
                </a:solidFill>
                <a:cs typeface="Arial" pitchFamily="34" charset="0"/>
              </a:rPr>
              <a:t>01</a:t>
            </a:r>
            <a:endParaRPr lang="ko-KR" altLang="en-US" sz="4000" b="1" dirty="0">
              <a:solidFill>
                <a:schemeClr val="accent4"/>
              </a:solidFill>
              <a:cs typeface="Arial" pitchFamily="34" charset="0"/>
            </a:endParaRPr>
          </a:p>
        </p:txBody>
      </p:sp>
      <p:sp>
        <p:nvSpPr>
          <p:cNvPr id="12" name="TextBox 11">
            <a:extLst>
              <a:ext uri="{FF2B5EF4-FFF2-40B4-BE49-F238E27FC236}">
                <a16:creationId xmlns:a16="http://schemas.microsoft.com/office/drawing/2014/main" id="{F1209525-C03C-4A28-8A02-837CC4ED6896}"/>
              </a:ext>
            </a:extLst>
          </p:cNvPr>
          <p:cNvSpPr txBox="1"/>
          <p:nvPr/>
        </p:nvSpPr>
        <p:spPr>
          <a:xfrm>
            <a:off x="2477949" y="1988027"/>
            <a:ext cx="3606123" cy="461665"/>
          </a:xfrm>
          <a:prstGeom prst="rect">
            <a:avLst/>
          </a:prstGeom>
          <a:noFill/>
        </p:spPr>
        <p:txBody>
          <a:bodyPr wrap="square" rtlCol="0">
            <a:spAutoFit/>
          </a:bodyPr>
          <a:lstStyle/>
          <a:p>
            <a:r>
              <a:rPr lang="en-US" altLang="ko-KR" sz="2400" b="1" dirty="0">
                <a:solidFill>
                  <a:schemeClr val="accent4"/>
                </a:solidFill>
                <a:cs typeface="Arial" pitchFamily="34" charset="0"/>
              </a:rPr>
              <a:t>Project Context</a:t>
            </a:r>
            <a:endParaRPr lang="ko-KR" altLang="en-US" sz="2400" b="1" dirty="0">
              <a:solidFill>
                <a:schemeClr val="accent4"/>
              </a:solidFill>
              <a:cs typeface="Arial" pitchFamily="34" charset="0"/>
            </a:endParaRPr>
          </a:p>
        </p:txBody>
      </p:sp>
      <p:sp>
        <p:nvSpPr>
          <p:cNvPr id="13" name="TextBox 12">
            <a:extLst>
              <a:ext uri="{FF2B5EF4-FFF2-40B4-BE49-F238E27FC236}">
                <a16:creationId xmlns:a16="http://schemas.microsoft.com/office/drawing/2014/main" id="{F901CA91-6479-4CD5-A78E-9378685D7E0B}"/>
              </a:ext>
            </a:extLst>
          </p:cNvPr>
          <p:cNvSpPr txBox="1"/>
          <p:nvPr/>
        </p:nvSpPr>
        <p:spPr>
          <a:xfrm>
            <a:off x="1727591" y="3514731"/>
            <a:ext cx="756972" cy="707886"/>
          </a:xfrm>
          <a:prstGeom prst="rect">
            <a:avLst/>
          </a:prstGeom>
          <a:noFill/>
        </p:spPr>
        <p:txBody>
          <a:bodyPr wrap="square" rtlCol="0">
            <a:spAutoFit/>
          </a:bodyPr>
          <a:lstStyle/>
          <a:p>
            <a:pPr algn="ctr"/>
            <a:r>
              <a:rPr lang="en-US" altLang="ko-KR" sz="4000" b="1" dirty="0">
                <a:solidFill>
                  <a:schemeClr val="accent2"/>
                </a:solidFill>
                <a:cs typeface="Arial" pitchFamily="34" charset="0"/>
              </a:rPr>
              <a:t>03</a:t>
            </a:r>
            <a:endParaRPr lang="ko-KR" altLang="en-US" sz="4000" b="1" dirty="0">
              <a:solidFill>
                <a:schemeClr val="accent2"/>
              </a:solidFill>
              <a:cs typeface="Arial" pitchFamily="34" charset="0"/>
            </a:endParaRPr>
          </a:p>
        </p:txBody>
      </p:sp>
      <p:sp>
        <p:nvSpPr>
          <p:cNvPr id="17" name="TextBox 16">
            <a:extLst>
              <a:ext uri="{FF2B5EF4-FFF2-40B4-BE49-F238E27FC236}">
                <a16:creationId xmlns:a16="http://schemas.microsoft.com/office/drawing/2014/main" id="{3CEDB098-BB29-4275-801B-168778A794BB}"/>
              </a:ext>
            </a:extLst>
          </p:cNvPr>
          <p:cNvSpPr txBox="1"/>
          <p:nvPr/>
        </p:nvSpPr>
        <p:spPr>
          <a:xfrm>
            <a:off x="1727591" y="5154182"/>
            <a:ext cx="756972" cy="707886"/>
          </a:xfrm>
          <a:prstGeom prst="rect">
            <a:avLst/>
          </a:prstGeom>
          <a:noFill/>
        </p:spPr>
        <p:txBody>
          <a:bodyPr wrap="square" rtlCol="0">
            <a:spAutoFit/>
          </a:bodyPr>
          <a:lstStyle/>
          <a:p>
            <a:pPr algn="ctr"/>
            <a:r>
              <a:rPr lang="en-US" altLang="ko-KR" sz="4000" b="1" dirty="0">
                <a:solidFill>
                  <a:schemeClr val="accent6"/>
                </a:solidFill>
                <a:cs typeface="Arial" pitchFamily="34" charset="0"/>
              </a:rPr>
              <a:t>05</a:t>
            </a:r>
            <a:endParaRPr lang="ko-KR" altLang="en-US" sz="4000" b="1" dirty="0">
              <a:solidFill>
                <a:schemeClr val="accent6"/>
              </a:solidFill>
              <a:cs typeface="Arial" pitchFamily="34" charset="0"/>
            </a:endParaRPr>
          </a:p>
        </p:txBody>
      </p:sp>
      <p:sp>
        <p:nvSpPr>
          <p:cNvPr id="21" name="TextBox 20">
            <a:extLst>
              <a:ext uri="{FF2B5EF4-FFF2-40B4-BE49-F238E27FC236}">
                <a16:creationId xmlns:a16="http://schemas.microsoft.com/office/drawing/2014/main" id="{951CA01C-4BFE-43A5-B002-82CA7BE7751D}"/>
              </a:ext>
            </a:extLst>
          </p:cNvPr>
          <p:cNvSpPr txBox="1"/>
          <p:nvPr/>
        </p:nvSpPr>
        <p:spPr>
          <a:xfrm>
            <a:off x="7082736" y="2793559"/>
            <a:ext cx="756972" cy="707886"/>
          </a:xfrm>
          <a:prstGeom prst="rect">
            <a:avLst/>
          </a:prstGeom>
          <a:noFill/>
        </p:spPr>
        <p:txBody>
          <a:bodyPr wrap="square" rtlCol="0">
            <a:spAutoFit/>
          </a:bodyPr>
          <a:lstStyle/>
          <a:p>
            <a:pPr algn="ctr"/>
            <a:r>
              <a:rPr lang="en-US" altLang="ko-KR" sz="4000" b="1" dirty="0">
                <a:solidFill>
                  <a:schemeClr val="accent3"/>
                </a:solidFill>
                <a:cs typeface="Arial" pitchFamily="34" charset="0"/>
              </a:rPr>
              <a:t>02</a:t>
            </a:r>
            <a:endParaRPr lang="ko-KR" altLang="en-US" sz="4000" b="1" dirty="0">
              <a:solidFill>
                <a:schemeClr val="accent3"/>
              </a:solidFill>
              <a:cs typeface="Arial" pitchFamily="34" charset="0"/>
            </a:endParaRPr>
          </a:p>
        </p:txBody>
      </p:sp>
      <p:sp>
        <p:nvSpPr>
          <p:cNvPr id="25" name="TextBox 24">
            <a:extLst>
              <a:ext uri="{FF2B5EF4-FFF2-40B4-BE49-F238E27FC236}">
                <a16:creationId xmlns:a16="http://schemas.microsoft.com/office/drawing/2014/main" id="{C5897B2B-234A-42A4-89E8-0DE023B8F96F}"/>
              </a:ext>
            </a:extLst>
          </p:cNvPr>
          <p:cNvSpPr txBox="1"/>
          <p:nvPr/>
        </p:nvSpPr>
        <p:spPr>
          <a:xfrm>
            <a:off x="7083462" y="4343229"/>
            <a:ext cx="756972" cy="707886"/>
          </a:xfrm>
          <a:prstGeom prst="rect">
            <a:avLst/>
          </a:prstGeom>
          <a:noFill/>
        </p:spPr>
        <p:txBody>
          <a:bodyPr wrap="square" rtlCol="0">
            <a:spAutoFit/>
          </a:bodyPr>
          <a:lstStyle/>
          <a:p>
            <a:pPr algn="ctr"/>
            <a:r>
              <a:rPr lang="en-US" altLang="ko-KR" sz="4000" b="1" dirty="0">
                <a:solidFill>
                  <a:schemeClr val="accent1"/>
                </a:solidFill>
                <a:cs typeface="Arial" pitchFamily="34" charset="0"/>
              </a:rPr>
              <a:t>04</a:t>
            </a:r>
            <a:endParaRPr lang="ko-KR" altLang="en-US" sz="4000" b="1" dirty="0">
              <a:solidFill>
                <a:schemeClr val="accent1"/>
              </a:solidFill>
              <a:cs typeface="Arial" pitchFamily="34" charset="0"/>
            </a:endParaRPr>
          </a:p>
        </p:txBody>
      </p:sp>
      <p:sp>
        <p:nvSpPr>
          <p:cNvPr id="34" name="TextBox 33">
            <a:extLst>
              <a:ext uri="{FF2B5EF4-FFF2-40B4-BE49-F238E27FC236}">
                <a16:creationId xmlns:a16="http://schemas.microsoft.com/office/drawing/2014/main" id="{402F9522-6D3F-4D26-9569-9AC1C8CFDEA5}"/>
              </a:ext>
            </a:extLst>
          </p:cNvPr>
          <p:cNvSpPr txBox="1"/>
          <p:nvPr/>
        </p:nvSpPr>
        <p:spPr>
          <a:xfrm>
            <a:off x="2380445" y="3659992"/>
            <a:ext cx="3906378" cy="830997"/>
          </a:xfrm>
          <a:prstGeom prst="rect">
            <a:avLst/>
          </a:prstGeom>
          <a:noFill/>
        </p:spPr>
        <p:txBody>
          <a:bodyPr wrap="square" rtlCol="0">
            <a:spAutoFit/>
          </a:bodyPr>
          <a:lstStyle/>
          <a:p>
            <a:r>
              <a:rPr lang="en-US" altLang="ko-KR" sz="2400" b="1" dirty="0">
                <a:solidFill>
                  <a:schemeClr val="accent6"/>
                </a:solidFill>
                <a:cs typeface="Arial" pitchFamily="34" charset="0"/>
              </a:rPr>
              <a:t>Data Collection &amp; Preparation</a:t>
            </a:r>
            <a:endParaRPr lang="ko-KR" altLang="en-US" sz="2400" b="1" dirty="0">
              <a:solidFill>
                <a:schemeClr val="accent6"/>
              </a:solidFill>
              <a:cs typeface="Arial" pitchFamily="34" charset="0"/>
            </a:endParaRPr>
          </a:p>
        </p:txBody>
      </p:sp>
      <p:sp>
        <p:nvSpPr>
          <p:cNvPr id="35" name="TextBox 34">
            <a:extLst>
              <a:ext uri="{FF2B5EF4-FFF2-40B4-BE49-F238E27FC236}">
                <a16:creationId xmlns:a16="http://schemas.microsoft.com/office/drawing/2014/main" id="{C524961A-7B56-4E0E-AAE4-35BA8907626D}"/>
              </a:ext>
            </a:extLst>
          </p:cNvPr>
          <p:cNvSpPr txBox="1"/>
          <p:nvPr/>
        </p:nvSpPr>
        <p:spPr>
          <a:xfrm>
            <a:off x="2477949" y="5277292"/>
            <a:ext cx="3606123" cy="461665"/>
          </a:xfrm>
          <a:prstGeom prst="rect">
            <a:avLst/>
          </a:prstGeom>
          <a:noFill/>
        </p:spPr>
        <p:txBody>
          <a:bodyPr wrap="square" rtlCol="0">
            <a:spAutoFit/>
          </a:bodyPr>
          <a:lstStyle/>
          <a:p>
            <a:r>
              <a:rPr lang="en-US" altLang="ko-KR" sz="2400" b="1" dirty="0">
                <a:solidFill>
                  <a:schemeClr val="accent3">
                    <a:lumMod val="75000"/>
                  </a:schemeClr>
                </a:solidFill>
                <a:cs typeface="Arial" pitchFamily="34" charset="0"/>
              </a:rPr>
              <a:t>Deployment</a:t>
            </a:r>
            <a:endParaRPr lang="ko-KR" altLang="en-US" sz="2400" b="1" dirty="0">
              <a:solidFill>
                <a:schemeClr val="accent3">
                  <a:lumMod val="75000"/>
                </a:schemeClr>
              </a:solidFill>
              <a:cs typeface="Arial" pitchFamily="34" charset="0"/>
            </a:endParaRPr>
          </a:p>
        </p:txBody>
      </p:sp>
      <p:sp>
        <p:nvSpPr>
          <p:cNvPr id="36" name="TextBox 35">
            <a:extLst>
              <a:ext uri="{FF2B5EF4-FFF2-40B4-BE49-F238E27FC236}">
                <a16:creationId xmlns:a16="http://schemas.microsoft.com/office/drawing/2014/main" id="{FCEE2FCF-A861-4E02-9AD5-09587D68A074}"/>
              </a:ext>
            </a:extLst>
          </p:cNvPr>
          <p:cNvSpPr txBox="1"/>
          <p:nvPr/>
        </p:nvSpPr>
        <p:spPr>
          <a:xfrm>
            <a:off x="7938230" y="2944216"/>
            <a:ext cx="3606123" cy="461665"/>
          </a:xfrm>
          <a:prstGeom prst="rect">
            <a:avLst/>
          </a:prstGeom>
          <a:noFill/>
        </p:spPr>
        <p:txBody>
          <a:bodyPr wrap="square" rtlCol="0">
            <a:spAutoFit/>
          </a:bodyPr>
          <a:lstStyle/>
          <a:p>
            <a:r>
              <a:rPr lang="en-US" altLang="ko-KR" sz="2400" b="1" dirty="0">
                <a:solidFill>
                  <a:schemeClr val="accent4"/>
                </a:solidFill>
                <a:cs typeface="Arial" pitchFamily="34" charset="0"/>
              </a:rPr>
              <a:t>Business objectives</a:t>
            </a:r>
            <a:endParaRPr lang="ko-KR" altLang="en-US" sz="2400" b="1" dirty="0">
              <a:solidFill>
                <a:schemeClr val="accent4"/>
              </a:solidFill>
              <a:cs typeface="Arial" pitchFamily="34" charset="0"/>
            </a:endParaRPr>
          </a:p>
        </p:txBody>
      </p:sp>
      <p:sp>
        <p:nvSpPr>
          <p:cNvPr id="37" name="TextBox 36">
            <a:extLst>
              <a:ext uri="{FF2B5EF4-FFF2-40B4-BE49-F238E27FC236}">
                <a16:creationId xmlns:a16="http://schemas.microsoft.com/office/drawing/2014/main" id="{9CFA16A4-5FE5-4ED6-BC22-42B21B541E0B}"/>
              </a:ext>
            </a:extLst>
          </p:cNvPr>
          <p:cNvSpPr txBox="1"/>
          <p:nvPr/>
        </p:nvSpPr>
        <p:spPr>
          <a:xfrm>
            <a:off x="7839708" y="4435562"/>
            <a:ext cx="3945903" cy="461665"/>
          </a:xfrm>
          <a:prstGeom prst="rect">
            <a:avLst/>
          </a:prstGeom>
          <a:noFill/>
        </p:spPr>
        <p:txBody>
          <a:bodyPr wrap="square" rtlCol="0">
            <a:spAutoFit/>
          </a:bodyPr>
          <a:lstStyle/>
          <a:p>
            <a:r>
              <a:rPr lang="en-US" altLang="ko-KR" sz="2400" b="1" dirty="0">
                <a:solidFill>
                  <a:schemeClr val="accent6"/>
                </a:solidFill>
                <a:cs typeface="Arial" pitchFamily="34" charset="0"/>
              </a:rPr>
              <a:t>Modeling</a:t>
            </a:r>
            <a:endParaRPr lang="ko-KR" altLang="en-US" sz="2400" b="1" dirty="0">
              <a:solidFill>
                <a:schemeClr val="accent6"/>
              </a:solidFill>
              <a:cs typeface="Arial" pitchFamily="34" charset="0"/>
            </a:endParaRPr>
          </a:p>
        </p:txBody>
      </p:sp>
      <p:sp>
        <p:nvSpPr>
          <p:cNvPr id="43" name="Donut 24">
            <a:extLst>
              <a:ext uri="{FF2B5EF4-FFF2-40B4-BE49-F238E27FC236}">
                <a16:creationId xmlns:a16="http://schemas.microsoft.com/office/drawing/2014/main" id="{AB39AF98-8F6A-4E89-B0AB-F9A3F0FA0F57}"/>
              </a:ext>
            </a:extLst>
          </p:cNvPr>
          <p:cNvSpPr/>
          <p:nvPr/>
        </p:nvSpPr>
        <p:spPr>
          <a:xfrm>
            <a:off x="6093664" y="2818501"/>
            <a:ext cx="514780" cy="512081"/>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45" name="Organigramme : Affichage 1">
            <a:extLst>
              <a:ext uri="{FF2B5EF4-FFF2-40B4-BE49-F238E27FC236}">
                <a16:creationId xmlns:a16="http://schemas.microsoft.com/office/drawing/2014/main" id="{75721A9D-1F70-437C-9B6F-94E2E3751ECD}"/>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a:t>
            </a:r>
          </a:p>
        </p:txBody>
      </p:sp>
      <p:sp>
        <p:nvSpPr>
          <p:cNvPr id="26" name="Rectangle 7">
            <a:extLst>
              <a:ext uri="{FF2B5EF4-FFF2-40B4-BE49-F238E27FC236}">
                <a16:creationId xmlns:a16="http://schemas.microsoft.com/office/drawing/2014/main" id="{1C895DFE-789F-4A01-8793-1A02DF851F9C}"/>
              </a:ext>
            </a:extLst>
          </p:cNvPr>
          <p:cNvSpPr/>
          <p:nvPr/>
        </p:nvSpPr>
        <p:spPr>
          <a:xfrm rot="18900000">
            <a:off x="5796297" y="2038566"/>
            <a:ext cx="225664"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8" name="Rectangle 18">
            <a:extLst>
              <a:ext uri="{FF2B5EF4-FFF2-40B4-BE49-F238E27FC236}">
                <a16:creationId xmlns:a16="http://schemas.microsoft.com/office/drawing/2014/main" id="{F9A4A831-0743-49BD-98A6-7006484FB52C}"/>
              </a:ext>
            </a:extLst>
          </p:cNvPr>
          <p:cNvSpPr/>
          <p:nvPr/>
        </p:nvSpPr>
        <p:spPr>
          <a:xfrm>
            <a:off x="5628328" y="5348804"/>
            <a:ext cx="491054" cy="390153"/>
          </a:xfrm>
          <a:custGeom>
            <a:avLst/>
            <a:gdLst/>
            <a:ahLst/>
            <a:cxnLst/>
            <a:rect l="l" t="t" r="r" b="b"/>
            <a:pathLst>
              <a:path w="3240000" h="2574247">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solidFill>
            <a:srgbClr val="0A6D9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29" name="Oval 21">
            <a:extLst>
              <a:ext uri="{FF2B5EF4-FFF2-40B4-BE49-F238E27FC236}">
                <a16:creationId xmlns:a16="http://schemas.microsoft.com/office/drawing/2014/main" id="{9EBE5F83-6C23-4C6B-9002-B4D6296E48A0}"/>
              </a:ext>
            </a:extLst>
          </p:cNvPr>
          <p:cNvSpPr>
            <a:spLocks noChangeAspect="1"/>
          </p:cNvSpPr>
          <p:nvPr/>
        </p:nvSpPr>
        <p:spPr>
          <a:xfrm>
            <a:off x="6084072" y="4480802"/>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1" name="Pie 24">
            <a:extLst>
              <a:ext uri="{FF2B5EF4-FFF2-40B4-BE49-F238E27FC236}">
                <a16:creationId xmlns:a16="http://schemas.microsoft.com/office/drawing/2014/main" id="{EB7476FB-681D-4ACA-A208-34947B3CDC0C}"/>
              </a:ext>
            </a:extLst>
          </p:cNvPr>
          <p:cNvSpPr/>
          <p:nvPr/>
        </p:nvSpPr>
        <p:spPr>
          <a:xfrm>
            <a:off x="5620237" y="3638393"/>
            <a:ext cx="513183" cy="510342"/>
          </a:xfrm>
          <a:custGeom>
            <a:avLst/>
            <a:gdLst/>
            <a:ahLst/>
            <a:cxnLst/>
            <a:rect l="l" t="t" r="r" b="b"/>
            <a:pathLst>
              <a:path w="3228711" h="3210836">
                <a:moveTo>
                  <a:pt x="351626" y="695968"/>
                </a:moveTo>
                <a:lnTo>
                  <a:pt x="1548007" y="1678300"/>
                </a:lnTo>
                <a:lnTo>
                  <a:pt x="236194" y="2500159"/>
                </a:lnTo>
                <a:cubicBezTo>
                  <a:pt x="-116985" y="1936431"/>
                  <a:pt x="-70514" y="1210092"/>
                  <a:pt x="351626" y="695968"/>
                </a:cubicBezTo>
                <a:close/>
                <a:moveTo>
                  <a:pt x="1957429" y="262366"/>
                </a:moveTo>
                <a:cubicBezTo>
                  <a:pt x="2634256" y="359480"/>
                  <a:pt x="3156733" y="907132"/>
                  <a:pt x="3221913" y="1587776"/>
                </a:cubicBezTo>
                <a:cubicBezTo>
                  <a:pt x="3287093" y="2268421"/>
                  <a:pt x="2878048" y="2905277"/>
                  <a:pt x="2231953" y="3129078"/>
                </a:cubicBezTo>
                <a:cubicBezTo>
                  <a:pt x="1585858" y="3352879"/>
                  <a:pt x="870522" y="3105497"/>
                  <a:pt x="500715" y="2530372"/>
                </a:cubicBezTo>
                <a:lnTo>
                  <a:pt x="1746987" y="1729019"/>
                </a:lnTo>
                <a:close/>
                <a:moveTo>
                  <a:pt x="1604447" y="200"/>
                </a:moveTo>
                <a:cubicBezTo>
                  <a:pt x="1665125" y="-778"/>
                  <a:pt x="1726175" y="1809"/>
                  <a:pt x="1787307" y="8072"/>
                </a:cubicBezTo>
                <a:lnTo>
                  <a:pt x="1629532" y="1548011"/>
                </a:lnTo>
                <a:lnTo>
                  <a:pt x="483856" y="506987"/>
                </a:lnTo>
                <a:cubicBezTo>
                  <a:pt x="773141" y="188622"/>
                  <a:pt x="1179697" y="7051"/>
                  <a:pt x="1604447" y="20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Tree>
    <p:extLst>
      <p:ext uri="{BB962C8B-B14F-4D97-AF65-F5344CB8AC3E}">
        <p14:creationId xmlns:p14="http://schemas.microsoft.com/office/powerpoint/2010/main" val="62261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4"/>
                                        </p:tgtEl>
                                        <p:attrNameLst>
                                          <p:attrName>style.visibility</p:attrName>
                                        </p:attrNameLst>
                                      </p:cBhvr>
                                      <p:to>
                                        <p:strVal val="visible"/>
                                      </p:to>
                                    </p:set>
                                    <p:animEffect transition="in" filter="fade">
                                      <p:cBhvr>
                                        <p:cTn id="26" dur="500"/>
                                        <p:tgtEl>
                                          <p:spTgt spid="3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5"/>
                                        </p:tgtEl>
                                        <p:attrNameLst>
                                          <p:attrName>style.visibility</p:attrName>
                                        </p:attrNameLst>
                                      </p:cBhvr>
                                      <p:to>
                                        <p:strVal val="visible"/>
                                      </p:to>
                                    </p:set>
                                    <p:animEffect transition="in" filter="fade">
                                      <p:cBhvr>
                                        <p:cTn id="39" dur="500"/>
                                        <p:tgtEl>
                                          <p:spTgt spid="3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P spid="17" grpId="0"/>
      <p:bldP spid="21" grpId="0"/>
      <p:bldP spid="25" grpId="0"/>
      <p:bldP spid="34" grpId="0"/>
      <p:bldP spid="35" grpId="0"/>
      <p:bldP spid="36" grpId="0"/>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35006" y="328473"/>
            <a:ext cx="8291744" cy="1349857"/>
          </a:xfrm>
          <a:prstGeom prst="rect">
            <a:avLst/>
          </a:prstGeom>
        </p:spPr>
        <p:txBody>
          <a:bodyPr wrap="square">
            <a:spAutoFit/>
          </a:bodyPr>
          <a:lstStyle/>
          <a:p>
            <a:pPr>
              <a:lnSpc>
                <a:spcPts val="5000"/>
              </a:lnSpc>
            </a:pPr>
            <a:r>
              <a:rPr lang="en-US" altLang="ko-KR" sz="4400" b="1" dirty="0">
                <a:cs typeface="Arial" panose="020B0604020202020204" pitchFamily="34" charset="0"/>
              </a:rPr>
              <a:t>External Data Preparation [5/5]</a:t>
            </a:r>
          </a:p>
          <a:p>
            <a:pPr>
              <a:lnSpc>
                <a:spcPts val="5000"/>
              </a:lnSpc>
            </a:pPr>
            <a:endParaRPr lang="en-US" sz="4000" b="1" dirty="0">
              <a:latin typeface="Montserrat Bold" charset="0"/>
              <a:ea typeface="Montserrat Bold" charset="0"/>
              <a:cs typeface="Montserrat Bold" charset="0"/>
            </a:endParaRPr>
          </a:p>
        </p:txBody>
      </p:sp>
      <p:sp>
        <p:nvSpPr>
          <p:cNvPr id="33" name="AutoShape 2"/>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sp>
        <p:nvSpPr>
          <p:cNvPr id="34" name="AutoShape 4"/>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sp>
        <p:nvSpPr>
          <p:cNvPr id="35" name="AutoShape 6"/>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sp>
        <p:nvSpPr>
          <p:cNvPr id="2" name="Rectangle 1"/>
          <p:cNvSpPr/>
          <p:nvPr/>
        </p:nvSpPr>
        <p:spPr>
          <a:xfrm>
            <a:off x="0" y="1251751"/>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p:cNvSpPr/>
          <p:nvPr/>
        </p:nvSpPr>
        <p:spPr>
          <a:xfrm>
            <a:off x="781050" y="4278435"/>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p:cNvSpPr/>
          <p:nvPr/>
        </p:nvSpPr>
        <p:spPr>
          <a:xfrm>
            <a:off x="7581594" y="1554042"/>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p:cNvSpPr/>
          <p:nvPr/>
        </p:nvSpPr>
        <p:spPr>
          <a:xfrm>
            <a:off x="5470230" y="3143885"/>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p:cNvSpPr/>
          <p:nvPr/>
        </p:nvSpPr>
        <p:spPr>
          <a:xfrm>
            <a:off x="8265175" y="5064710"/>
            <a:ext cx="692458" cy="24857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Organigramme : Affichage 1"/>
          <p:cNvSpPr/>
          <p:nvPr/>
        </p:nvSpPr>
        <p:spPr>
          <a:xfrm>
            <a:off x="11017186"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17</a:t>
            </a:r>
          </a:p>
        </p:txBody>
      </p:sp>
      <p:pic>
        <p:nvPicPr>
          <p:cNvPr id="18" name="Picture Placeholder 17" descr="Annotation 2020-03-08 235944"/>
          <p:cNvPicPr>
            <a:picLocks noGrp="1" noChangeAspect="1"/>
          </p:cNvPicPr>
          <p:nvPr>
            <p:ph type="pic" sz="quarter" idx="18"/>
          </p:nvPr>
        </p:nvPicPr>
        <p:blipFill>
          <a:blip r:embed="rId2"/>
          <a:stretch>
            <a:fillRect/>
          </a:stretch>
        </p:blipFill>
        <p:spPr>
          <a:xfrm>
            <a:off x="6207760" y="4059660"/>
            <a:ext cx="5734685" cy="2604135"/>
          </a:xfrm>
          <a:prstGeom prst="rect">
            <a:avLst/>
          </a:prstGeom>
        </p:spPr>
      </p:pic>
      <p:pic>
        <p:nvPicPr>
          <p:cNvPr id="10" name="Picture Placeholder 9" descr="Annotation 2020-03-09 012516"/>
          <p:cNvPicPr>
            <a:picLocks noGrp="1" noChangeAspect="1"/>
          </p:cNvPicPr>
          <p:nvPr>
            <p:ph type="pic" sz="quarter" idx="17"/>
          </p:nvPr>
        </p:nvPicPr>
        <p:blipFill>
          <a:blip r:embed="rId3"/>
          <a:stretch>
            <a:fillRect/>
          </a:stretch>
        </p:blipFill>
        <p:spPr>
          <a:xfrm>
            <a:off x="249555" y="1100454"/>
            <a:ext cx="7292486" cy="3964255"/>
          </a:xfrm>
          <a:prstGeom prst="rect">
            <a:avLst/>
          </a:prstGeom>
        </p:spPr>
      </p:pic>
      <p:sp>
        <p:nvSpPr>
          <p:cNvPr id="20" name="Up Arrow 19"/>
          <p:cNvSpPr/>
          <p:nvPr/>
        </p:nvSpPr>
        <p:spPr>
          <a:xfrm>
            <a:off x="7830297" y="6272417"/>
            <a:ext cx="434878" cy="442452"/>
          </a:xfrm>
          <a:prstGeom prst="up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Up Arrow 20"/>
          <p:cNvSpPr/>
          <p:nvPr/>
        </p:nvSpPr>
        <p:spPr>
          <a:xfrm>
            <a:off x="2190171" y="5074690"/>
            <a:ext cx="558800" cy="762000"/>
          </a:xfrm>
          <a:prstGeom prst="up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427995" y="1652705"/>
            <a:ext cx="4350824" cy="733534"/>
          </a:xfrm>
          <a:prstGeom prst="rect">
            <a:avLst/>
          </a:prstGeom>
          <a:noFill/>
        </p:spPr>
        <p:txBody>
          <a:bodyPr wrap="square" rtlCol="0">
            <a:spAutoFit/>
          </a:bodyPr>
          <a:lstStyle/>
          <a:p>
            <a:pPr>
              <a:lnSpc>
                <a:spcPts val="5000"/>
              </a:lnSpc>
            </a:pPr>
            <a:r>
              <a:rPr lang="en-US" sz="4800" b="1" dirty="0">
                <a:solidFill>
                  <a:schemeClr val="tx2"/>
                </a:solidFill>
                <a:latin typeface="Montserrat Bold" charset="0"/>
                <a:ea typeface="Montserrat Bold" charset="0"/>
                <a:cs typeface="Montserrat Bold" charset="0"/>
              </a:rPr>
              <a:t>Modeling</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10" name="Organigramme : Affichage 1">
            <a:extLst>
              <a:ext uri="{FF2B5EF4-FFF2-40B4-BE49-F238E27FC236}">
                <a16:creationId xmlns:a16="http://schemas.microsoft.com/office/drawing/2014/main" id="{35BF356F-E0D5-48F4-B619-A44547DE98E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19</a:t>
            </a:r>
          </a:p>
        </p:txBody>
      </p:sp>
    </p:spTree>
    <p:extLst>
      <p:ext uri="{BB962C8B-B14F-4D97-AF65-F5344CB8AC3E}">
        <p14:creationId xmlns:p14="http://schemas.microsoft.com/office/powerpoint/2010/main" val="3540194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pic>
        <p:nvPicPr>
          <p:cNvPr id="338" name="Google Shape;338;g85ea7d67d5_0_7"/>
          <p:cNvPicPr preferRelativeResize="0"/>
          <p:nvPr/>
        </p:nvPicPr>
        <p:blipFill rotWithShape="1">
          <a:blip r:embed="rId3">
            <a:alphaModFix/>
          </a:blip>
          <a:srcRect l="-2010" t="8860" r="2009" b="-8859"/>
          <a:stretch/>
        </p:blipFill>
        <p:spPr>
          <a:xfrm>
            <a:off x="0" y="2414439"/>
            <a:ext cx="11887201" cy="2728599"/>
          </a:xfrm>
          <a:prstGeom prst="rect">
            <a:avLst/>
          </a:prstGeom>
          <a:noFill/>
          <a:ln>
            <a:noFill/>
          </a:ln>
        </p:spPr>
      </p:pic>
      <p:sp>
        <p:nvSpPr>
          <p:cNvPr id="4" name="Organigramme : Affichage 1">
            <a:extLst>
              <a:ext uri="{FF2B5EF4-FFF2-40B4-BE49-F238E27FC236}">
                <a16:creationId xmlns:a16="http://schemas.microsoft.com/office/drawing/2014/main" id="{26041C09-ED7D-4836-8233-C1939B503640}"/>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20</a:t>
            </a:r>
          </a:p>
        </p:txBody>
      </p:sp>
      <p:sp>
        <p:nvSpPr>
          <p:cNvPr id="7" name="Rectangle 6">
            <a:extLst>
              <a:ext uri="{FF2B5EF4-FFF2-40B4-BE49-F238E27FC236}">
                <a16:creationId xmlns:a16="http://schemas.microsoft.com/office/drawing/2014/main" id="{E136A99A-5AAF-4ADE-8876-A73C1B28588D}"/>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Modeling [1/6]</a:t>
            </a:r>
          </a:p>
          <a:p>
            <a:pPr>
              <a:lnSpc>
                <a:spcPts val="5000"/>
              </a:lnSpc>
            </a:pPr>
            <a:endParaRPr lang="en-US" sz="4000" b="1" dirty="0">
              <a:latin typeface="Montserrat Bold" charset="0"/>
              <a:ea typeface="Montserrat Bold" charset="0"/>
              <a:cs typeface="Montserrat Bold" charset="0"/>
            </a:endParaRPr>
          </a:p>
        </p:txBody>
      </p:sp>
      <p:sp>
        <p:nvSpPr>
          <p:cNvPr id="8" name="TextBox 7">
            <a:extLst>
              <a:ext uri="{FF2B5EF4-FFF2-40B4-BE49-F238E27FC236}">
                <a16:creationId xmlns:a16="http://schemas.microsoft.com/office/drawing/2014/main" id="{FF4CB86E-29C0-4C24-BE17-4E3C703AB528}"/>
              </a:ext>
            </a:extLst>
          </p:cNvPr>
          <p:cNvSpPr txBox="1"/>
          <p:nvPr/>
        </p:nvSpPr>
        <p:spPr>
          <a:xfrm>
            <a:off x="976768" y="1022060"/>
            <a:ext cx="2775824" cy="830997"/>
          </a:xfrm>
          <a:prstGeom prst="rect">
            <a:avLst/>
          </a:prstGeom>
          <a:noFill/>
        </p:spPr>
        <p:txBody>
          <a:bodyPr wrap="none" rtlCol="0">
            <a:spAutoFit/>
          </a:bodyPr>
          <a:lstStyle/>
          <a:p>
            <a:r>
              <a:rPr lang="en-US" sz="2400" b="1" dirty="0">
                <a:latin typeface="Montserrat Bold" charset="0"/>
                <a:ea typeface="Montserrat Bold" charset="0"/>
                <a:cs typeface="Arial" pitchFamily="34" charset="0"/>
              </a:rPr>
              <a:t>~How a CNN works~</a:t>
            </a:r>
            <a:endParaRPr lang="en-US" sz="2400" b="1" dirty="0"/>
          </a:p>
          <a:p>
            <a:endParaRPr lang="en-US" sz="24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pic>
        <p:nvPicPr>
          <p:cNvPr id="346" name="Google Shape;346;g85ea7d67d5_0_14"/>
          <p:cNvPicPr preferRelativeResize="0"/>
          <p:nvPr/>
        </p:nvPicPr>
        <p:blipFill>
          <a:blip r:embed="rId3">
            <a:alphaModFix/>
          </a:blip>
          <a:stretch>
            <a:fillRect/>
          </a:stretch>
        </p:blipFill>
        <p:spPr>
          <a:xfrm>
            <a:off x="142350" y="2087519"/>
            <a:ext cx="11935451" cy="3292550"/>
          </a:xfrm>
          <a:prstGeom prst="rect">
            <a:avLst/>
          </a:prstGeom>
          <a:noFill/>
          <a:ln>
            <a:noFill/>
          </a:ln>
        </p:spPr>
      </p:pic>
      <p:sp>
        <p:nvSpPr>
          <p:cNvPr id="4" name="Organigramme : Affichage 1">
            <a:extLst>
              <a:ext uri="{FF2B5EF4-FFF2-40B4-BE49-F238E27FC236}">
                <a16:creationId xmlns:a16="http://schemas.microsoft.com/office/drawing/2014/main" id="{47BAE9C2-7E41-4282-BAEA-632834BE0C54}"/>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21</a:t>
            </a:r>
          </a:p>
        </p:txBody>
      </p:sp>
      <p:sp>
        <p:nvSpPr>
          <p:cNvPr id="7" name="Rectangle 6">
            <a:extLst>
              <a:ext uri="{FF2B5EF4-FFF2-40B4-BE49-F238E27FC236}">
                <a16:creationId xmlns:a16="http://schemas.microsoft.com/office/drawing/2014/main" id="{F95BC43C-250C-4AF3-ADC7-79513979F262}"/>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Modeling [2/6]</a:t>
            </a:r>
          </a:p>
          <a:p>
            <a:pPr>
              <a:lnSpc>
                <a:spcPts val="5000"/>
              </a:lnSpc>
            </a:pPr>
            <a:endParaRPr lang="en-US" sz="4000" b="1" dirty="0">
              <a:latin typeface="Montserrat Bold" charset="0"/>
              <a:ea typeface="Montserrat Bold" charset="0"/>
              <a:cs typeface="Montserrat Bold" charset="0"/>
            </a:endParaRPr>
          </a:p>
        </p:txBody>
      </p:sp>
      <p:sp>
        <p:nvSpPr>
          <p:cNvPr id="8" name="TextBox 7">
            <a:extLst>
              <a:ext uri="{FF2B5EF4-FFF2-40B4-BE49-F238E27FC236}">
                <a16:creationId xmlns:a16="http://schemas.microsoft.com/office/drawing/2014/main" id="{ADF3EE4F-C281-42E6-9F9A-EC84C43C0D12}"/>
              </a:ext>
            </a:extLst>
          </p:cNvPr>
          <p:cNvSpPr txBox="1"/>
          <p:nvPr/>
        </p:nvSpPr>
        <p:spPr>
          <a:xfrm>
            <a:off x="976768" y="1022060"/>
            <a:ext cx="2775824" cy="830997"/>
          </a:xfrm>
          <a:prstGeom prst="rect">
            <a:avLst/>
          </a:prstGeom>
          <a:noFill/>
        </p:spPr>
        <p:txBody>
          <a:bodyPr wrap="none" rtlCol="0">
            <a:spAutoFit/>
          </a:bodyPr>
          <a:lstStyle/>
          <a:p>
            <a:r>
              <a:rPr lang="en-US" sz="2400" b="1" dirty="0">
                <a:latin typeface="Montserrat Bold" charset="0"/>
                <a:ea typeface="Montserrat Bold" charset="0"/>
                <a:cs typeface="Arial" pitchFamily="34" charset="0"/>
              </a:rPr>
              <a:t>~How a CNN works~</a:t>
            </a:r>
            <a:endParaRPr lang="en-US" sz="2400" b="1" dirty="0"/>
          </a:p>
          <a:p>
            <a:endParaRPr lang="en-US" sz="2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pic>
        <p:nvPicPr>
          <p:cNvPr id="352" name="Google Shape;352;g85ea7d67d5_0_20"/>
          <p:cNvPicPr preferRelativeResize="0"/>
          <p:nvPr/>
        </p:nvPicPr>
        <p:blipFill>
          <a:blip r:embed="rId3">
            <a:alphaModFix/>
          </a:blip>
          <a:stretch>
            <a:fillRect/>
          </a:stretch>
        </p:blipFill>
        <p:spPr>
          <a:xfrm>
            <a:off x="1827372" y="985219"/>
            <a:ext cx="10283076" cy="5444526"/>
          </a:xfrm>
          <a:prstGeom prst="rect">
            <a:avLst/>
          </a:prstGeom>
          <a:noFill/>
          <a:ln>
            <a:noFill/>
          </a:ln>
        </p:spPr>
      </p:pic>
      <p:sp>
        <p:nvSpPr>
          <p:cNvPr id="353" name="Google Shape;353;g85ea7d67d5_0_20"/>
          <p:cNvSpPr txBox="1"/>
          <p:nvPr/>
        </p:nvSpPr>
        <p:spPr>
          <a:xfrm>
            <a:off x="8378175" y="5959750"/>
            <a:ext cx="2781300" cy="53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b="1"/>
              <a:t>2h43mn : 47% Accuracy</a:t>
            </a:r>
            <a:endParaRPr sz="1700" b="1"/>
          </a:p>
        </p:txBody>
      </p:sp>
      <p:cxnSp>
        <p:nvCxnSpPr>
          <p:cNvPr id="354" name="Google Shape;354;g85ea7d67d5_0_20"/>
          <p:cNvCxnSpPr/>
          <p:nvPr/>
        </p:nvCxnSpPr>
        <p:spPr>
          <a:xfrm rot="10800000" flipH="1">
            <a:off x="6875200" y="6166975"/>
            <a:ext cx="1520100" cy="34500"/>
          </a:xfrm>
          <a:prstGeom prst="straightConnector1">
            <a:avLst/>
          </a:prstGeom>
          <a:noFill/>
          <a:ln w="9525" cap="flat" cmpd="sng">
            <a:solidFill>
              <a:schemeClr val="dk2"/>
            </a:solidFill>
            <a:prstDash val="solid"/>
            <a:round/>
            <a:headEnd type="none" w="med" len="med"/>
            <a:tailEnd type="triangle" w="med" len="med"/>
          </a:ln>
        </p:spPr>
      </p:cxnSp>
      <p:pic>
        <p:nvPicPr>
          <p:cNvPr id="355" name="Google Shape;355;g85ea7d67d5_0_20"/>
          <p:cNvPicPr preferRelativeResize="0"/>
          <p:nvPr/>
        </p:nvPicPr>
        <p:blipFill>
          <a:blip r:embed="rId4">
            <a:alphaModFix/>
          </a:blip>
          <a:stretch>
            <a:fillRect/>
          </a:stretch>
        </p:blipFill>
        <p:spPr>
          <a:xfrm>
            <a:off x="197770" y="3206200"/>
            <a:ext cx="1629601" cy="1222193"/>
          </a:xfrm>
          <a:prstGeom prst="rect">
            <a:avLst/>
          </a:prstGeom>
          <a:noFill/>
          <a:ln>
            <a:noFill/>
          </a:ln>
        </p:spPr>
      </p:pic>
      <p:sp>
        <p:nvSpPr>
          <p:cNvPr id="356" name="Google Shape;356;g85ea7d67d5_0_20"/>
          <p:cNvSpPr txBox="1"/>
          <p:nvPr/>
        </p:nvSpPr>
        <p:spPr>
          <a:xfrm>
            <a:off x="10264532" y="1882815"/>
            <a:ext cx="1629600" cy="46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a:t>2L plastic bottle</a:t>
            </a:r>
            <a:endParaRPr sz="1600"/>
          </a:p>
        </p:txBody>
      </p:sp>
      <p:sp>
        <p:nvSpPr>
          <p:cNvPr id="7" name="Organigramme : Affichage 1">
            <a:extLst>
              <a:ext uri="{FF2B5EF4-FFF2-40B4-BE49-F238E27FC236}">
                <a16:creationId xmlns:a16="http://schemas.microsoft.com/office/drawing/2014/main" id="{0B125D76-21EE-4B88-9F8B-AE679F3A7726}"/>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22</a:t>
            </a:r>
          </a:p>
        </p:txBody>
      </p:sp>
      <p:sp>
        <p:nvSpPr>
          <p:cNvPr id="8" name="Rectangle 7">
            <a:extLst>
              <a:ext uri="{FF2B5EF4-FFF2-40B4-BE49-F238E27FC236}">
                <a16:creationId xmlns:a16="http://schemas.microsoft.com/office/drawing/2014/main" id="{2DFFC2BD-1B00-4BC0-9AC9-DC68D2271861}"/>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Modeling [3/6]</a:t>
            </a:r>
          </a:p>
          <a:p>
            <a:pPr>
              <a:lnSpc>
                <a:spcPts val="5000"/>
              </a:lnSpc>
            </a:pPr>
            <a:endParaRPr lang="en-US" sz="4000" b="1" dirty="0">
              <a:latin typeface="Montserrat Bold" charset="0"/>
              <a:ea typeface="Montserrat Bold" charset="0"/>
              <a:cs typeface="Montserrat Bold"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53"/>
                                        </p:tgtEl>
                                        <p:attrNameLst>
                                          <p:attrName>style.visibility</p:attrName>
                                        </p:attrNameLst>
                                      </p:cBhvr>
                                      <p:to>
                                        <p:strVal val="visible"/>
                                      </p:to>
                                    </p:set>
                                    <p:animEffect transition="in" filter="wipe(down)">
                                      <p:cBhvr>
                                        <p:cTn id="7" dur="500"/>
                                        <p:tgtEl>
                                          <p:spTgt spid="353"/>
                                        </p:tgtEl>
                                      </p:cBhvr>
                                    </p:animEffect>
                                  </p:childTnLst>
                                </p:cTn>
                              </p:par>
                              <p:par>
                                <p:cTn id="8" presetID="22" presetClass="entr" presetSubtype="4" fill="hold" nodeType="withEffect">
                                  <p:stCondLst>
                                    <p:cond delay="0"/>
                                  </p:stCondLst>
                                  <p:childTnLst>
                                    <p:set>
                                      <p:cBhvr>
                                        <p:cTn id="9" dur="1" fill="hold">
                                          <p:stCondLst>
                                            <p:cond delay="0"/>
                                          </p:stCondLst>
                                        </p:cTn>
                                        <p:tgtEl>
                                          <p:spTgt spid="354"/>
                                        </p:tgtEl>
                                        <p:attrNameLst>
                                          <p:attrName>style.visibility</p:attrName>
                                        </p:attrNameLst>
                                      </p:cBhvr>
                                      <p:to>
                                        <p:strVal val="visible"/>
                                      </p:to>
                                    </p:set>
                                    <p:animEffect transition="in" filter="wipe(down)">
                                      <p:cBhvr>
                                        <p:cTn id="10" dur="500"/>
                                        <p:tgtEl>
                                          <p:spTgt spid="3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pic>
        <p:nvPicPr>
          <p:cNvPr id="362" name="Google Shape;362;g85ea7d67d5_1_5"/>
          <p:cNvPicPr preferRelativeResize="0"/>
          <p:nvPr/>
        </p:nvPicPr>
        <p:blipFill>
          <a:blip r:embed="rId3">
            <a:alphaModFix/>
          </a:blip>
          <a:stretch>
            <a:fillRect/>
          </a:stretch>
        </p:blipFill>
        <p:spPr>
          <a:xfrm>
            <a:off x="1053675" y="1415779"/>
            <a:ext cx="6076950" cy="4562475"/>
          </a:xfrm>
          <a:prstGeom prst="rect">
            <a:avLst/>
          </a:prstGeom>
          <a:noFill/>
          <a:ln>
            <a:noFill/>
          </a:ln>
        </p:spPr>
      </p:pic>
      <p:sp>
        <p:nvSpPr>
          <p:cNvPr id="363" name="Google Shape;363;g85ea7d67d5_1_5"/>
          <p:cNvSpPr txBox="1">
            <a:spLocks noGrp="1"/>
          </p:cNvSpPr>
          <p:nvPr>
            <p:ph type="body" idx="1"/>
          </p:nvPr>
        </p:nvSpPr>
        <p:spPr>
          <a:xfrm>
            <a:off x="-3103230" y="797450"/>
            <a:ext cx="11573100" cy="724200"/>
          </a:xfrm>
          <a:prstGeom prst="rect">
            <a:avLst/>
          </a:prstGeom>
        </p:spPr>
        <p:txBody>
          <a:bodyPr spcFirstLastPara="1" wrap="square" lIns="91425" tIns="45700" rIns="91425" bIns="45700" anchor="ctr" anchorCtr="0">
            <a:noAutofit/>
          </a:bodyPr>
          <a:lstStyle/>
          <a:p>
            <a:pPr marL="0" lvl="0" indent="0"/>
            <a:r>
              <a:rPr lang="en-US" sz="2400" b="1" dirty="0">
                <a:solidFill>
                  <a:schemeClr val="dk1"/>
                </a:solidFill>
              </a:rPr>
              <a:t>~ Pretrained CNN : ~</a:t>
            </a:r>
            <a:endParaRPr sz="3200" dirty="0"/>
          </a:p>
        </p:txBody>
      </p:sp>
      <p:sp>
        <p:nvSpPr>
          <p:cNvPr id="364" name="Google Shape;364;g85ea7d67d5_1_5"/>
          <p:cNvSpPr txBox="1"/>
          <p:nvPr/>
        </p:nvSpPr>
        <p:spPr>
          <a:xfrm>
            <a:off x="8326375" y="1848450"/>
            <a:ext cx="3230400" cy="3161100"/>
          </a:xfrm>
          <a:prstGeom prst="rect">
            <a:avLst/>
          </a:prstGeom>
          <a:noFill/>
          <a:ln>
            <a:noFill/>
          </a:ln>
        </p:spPr>
        <p:txBody>
          <a:bodyPr spcFirstLastPara="1" wrap="square" lIns="91425" tIns="91425" rIns="91425" bIns="91425" anchor="t" anchorCtr="0">
            <a:noAutofit/>
          </a:bodyPr>
          <a:lstStyle/>
          <a:p>
            <a:pPr marL="457200" lvl="0" indent="-393700" algn="l" rtl="0">
              <a:spcBef>
                <a:spcPts val="0"/>
              </a:spcBef>
              <a:spcAft>
                <a:spcPts val="0"/>
              </a:spcAft>
              <a:buSzPts val="2600"/>
              <a:buChar char="●"/>
            </a:pPr>
            <a:r>
              <a:rPr lang="en-US" sz="2600" b="1" dirty="0"/>
              <a:t>Resenet18</a:t>
            </a:r>
            <a:br>
              <a:rPr lang="en-US" sz="2600" b="1" dirty="0"/>
            </a:br>
            <a:endParaRPr sz="2600" b="1" dirty="0"/>
          </a:p>
          <a:p>
            <a:pPr marL="457200" lvl="0" indent="-393700" algn="l" rtl="0">
              <a:spcBef>
                <a:spcPts val="0"/>
              </a:spcBef>
              <a:spcAft>
                <a:spcPts val="0"/>
              </a:spcAft>
              <a:buSzPts val="2600"/>
              <a:buChar char="●"/>
            </a:pPr>
            <a:r>
              <a:rPr lang="en-US" sz="2600" b="1" dirty="0"/>
              <a:t>Resnet101</a:t>
            </a:r>
            <a:br>
              <a:rPr lang="en-US" sz="2600" b="1" dirty="0"/>
            </a:br>
            <a:endParaRPr sz="2600" b="1" dirty="0"/>
          </a:p>
          <a:p>
            <a:pPr marL="457200" lvl="0" indent="-393700" algn="l" rtl="0">
              <a:spcBef>
                <a:spcPts val="0"/>
              </a:spcBef>
              <a:spcAft>
                <a:spcPts val="0"/>
              </a:spcAft>
              <a:buSzPts val="2600"/>
              <a:buChar char="●"/>
            </a:pPr>
            <a:r>
              <a:rPr lang="en-US" sz="2600" b="1" dirty="0" err="1"/>
              <a:t>Alexnet</a:t>
            </a:r>
            <a:endParaRPr sz="2600" b="1" dirty="0"/>
          </a:p>
        </p:txBody>
      </p:sp>
      <p:pic>
        <p:nvPicPr>
          <p:cNvPr id="365" name="Google Shape;365;g85ea7d67d5_1_5"/>
          <p:cNvPicPr preferRelativeResize="0"/>
          <p:nvPr/>
        </p:nvPicPr>
        <p:blipFill>
          <a:blip r:embed="rId4">
            <a:alphaModFix/>
          </a:blip>
          <a:stretch>
            <a:fillRect/>
          </a:stretch>
        </p:blipFill>
        <p:spPr>
          <a:xfrm>
            <a:off x="1910625" y="1521650"/>
            <a:ext cx="1232875" cy="9246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66" name="Google Shape;366;g85ea7d67d5_1_5"/>
          <p:cNvPicPr preferRelativeResize="0"/>
          <p:nvPr/>
        </p:nvPicPr>
        <p:blipFill>
          <a:blip r:embed="rId4">
            <a:alphaModFix/>
          </a:blip>
          <a:stretch>
            <a:fillRect/>
          </a:stretch>
        </p:blipFill>
        <p:spPr>
          <a:xfrm>
            <a:off x="5355357" y="4698029"/>
            <a:ext cx="1232875" cy="9246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67" name="Google Shape;367;g85ea7d67d5_1_5"/>
          <p:cNvSpPr txBox="1"/>
          <p:nvPr/>
        </p:nvSpPr>
        <p:spPr>
          <a:xfrm>
            <a:off x="5560475" y="5708125"/>
            <a:ext cx="9784200" cy="114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t>Can</a:t>
            </a:r>
            <a:endParaRPr sz="2000" b="1"/>
          </a:p>
        </p:txBody>
      </p:sp>
      <p:sp>
        <p:nvSpPr>
          <p:cNvPr id="8" name="Organigramme : Affichage 1">
            <a:extLst>
              <a:ext uri="{FF2B5EF4-FFF2-40B4-BE49-F238E27FC236}">
                <a16:creationId xmlns:a16="http://schemas.microsoft.com/office/drawing/2014/main" id="{A44124E1-27A5-4D12-9BB4-DD03C2C401C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23</a:t>
            </a:r>
          </a:p>
        </p:txBody>
      </p:sp>
      <p:sp>
        <p:nvSpPr>
          <p:cNvPr id="9" name="Rectangle 8">
            <a:extLst>
              <a:ext uri="{FF2B5EF4-FFF2-40B4-BE49-F238E27FC236}">
                <a16:creationId xmlns:a16="http://schemas.microsoft.com/office/drawing/2014/main" id="{92BCFFEB-B5AC-4F51-9AC7-2F9EA6F11CF4}"/>
              </a:ext>
            </a:extLst>
          </p:cNvPr>
          <p:cNvSpPr/>
          <p:nvPr/>
        </p:nvSpPr>
        <p:spPr>
          <a:xfrm>
            <a:off x="435005" y="328473"/>
            <a:ext cx="8726203" cy="733534"/>
          </a:xfrm>
          <a:prstGeom prst="rect">
            <a:avLst/>
          </a:prstGeom>
        </p:spPr>
        <p:txBody>
          <a:bodyPr wrap="square">
            <a:spAutoFit/>
          </a:bodyPr>
          <a:lstStyle/>
          <a:p>
            <a:pPr>
              <a:lnSpc>
                <a:spcPts val="5000"/>
              </a:lnSpc>
            </a:pPr>
            <a:r>
              <a:rPr lang="en-US" altLang="ko-KR" sz="4400" b="1" dirty="0">
                <a:cs typeface="Arial" pitchFamily="34" charset="0"/>
              </a:rPr>
              <a:t>Modeling [4/6]</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6" name="Rounded Rectangle 3">
            <a:extLst>
              <a:ext uri="{FF2B5EF4-FFF2-40B4-BE49-F238E27FC236}">
                <a16:creationId xmlns:a16="http://schemas.microsoft.com/office/drawing/2014/main" id="{509C224B-F60C-470C-9C74-BF891D015ADE}"/>
              </a:ext>
            </a:extLst>
          </p:cNvPr>
          <p:cNvSpPr/>
          <p:nvPr/>
        </p:nvSpPr>
        <p:spPr>
          <a:xfrm>
            <a:off x="172609" y="2357160"/>
            <a:ext cx="3866731" cy="3254338"/>
          </a:xfrm>
          <a:prstGeom prst="roundRect">
            <a:avLst>
              <a:gd name="adj" fmla="val 1525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1" name="Rounded Rectangle 3">
            <a:extLst>
              <a:ext uri="{FF2B5EF4-FFF2-40B4-BE49-F238E27FC236}">
                <a16:creationId xmlns:a16="http://schemas.microsoft.com/office/drawing/2014/main" id="{88229F5D-E9A0-4E69-A253-5531AFCCA2D3}"/>
              </a:ext>
            </a:extLst>
          </p:cNvPr>
          <p:cNvSpPr/>
          <p:nvPr/>
        </p:nvSpPr>
        <p:spPr>
          <a:xfrm>
            <a:off x="4197151" y="2357160"/>
            <a:ext cx="3866731" cy="3254338"/>
          </a:xfrm>
          <a:prstGeom prst="roundRect">
            <a:avLst>
              <a:gd name="adj" fmla="val 1525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2" name="Rounded Rectangle 3">
            <a:extLst>
              <a:ext uri="{FF2B5EF4-FFF2-40B4-BE49-F238E27FC236}">
                <a16:creationId xmlns:a16="http://schemas.microsoft.com/office/drawing/2014/main" id="{7BD3F0B1-A060-4733-B94B-C1BAEBEF211A}"/>
              </a:ext>
            </a:extLst>
          </p:cNvPr>
          <p:cNvSpPr/>
          <p:nvPr/>
        </p:nvSpPr>
        <p:spPr>
          <a:xfrm>
            <a:off x="8218737" y="2357160"/>
            <a:ext cx="3866731" cy="3254338"/>
          </a:xfrm>
          <a:prstGeom prst="roundRect">
            <a:avLst>
              <a:gd name="adj" fmla="val 1525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4" name="Rounded Rectangle 10">
            <a:extLst>
              <a:ext uri="{FF2B5EF4-FFF2-40B4-BE49-F238E27FC236}">
                <a16:creationId xmlns:a16="http://schemas.microsoft.com/office/drawing/2014/main" id="{C1F4B316-E99A-498D-B25E-F72D8438260E}"/>
              </a:ext>
            </a:extLst>
          </p:cNvPr>
          <p:cNvSpPr/>
          <p:nvPr/>
        </p:nvSpPr>
        <p:spPr>
          <a:xfrm>
            <a:off x="172609" y="1505646"/>
            <a:ext cx="3866731" cy="724247"/>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5" name="Rounded Rectangle 10">
            <a:extLst>
              <a:ext uri="{FF2B5EF4-FFF2-40B4-BE49-F238E27FC236}">
                <a16:creationId xmlns:a16="http://schemas.microsoft.com/office/drawing/2014/main" id="{E2E385E8-5F83-4AF3-85F9-84A67D4523FB}"/>
              </a:ext>
            </a:extLst>
          </p:cNvPr>
          <p:cNvSpPr/>
          <p:nvPr/>
        </p:nvSpPr>
        <p:spPr>
          <a:xfrm>
            <a:off x="4197151" y="1518166"/>
            <a:ext cx="3866731" cy="724247"/>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6" name="Rounded Rectangle 10">
            <a:extLst>
              <a:ext uri="{FF2B5EF4-FFF2-40B4-BE49-F238E27FC236}">
                <a16:creationId xmlns:a16="http://schemas.microsoft.com/office/drawing/2014/main" id="{1DBAE7D8-39F0-4AB6-AB5B-55E2D6050F68}"/>
              </a:ext>
            </a:extLst>
          </p:cNvPr>
          <p:cNvSpPr/>
          <p:nvPr/>
        </p:nvSpPr>
        <p:spPr>
          <a:xfrm>
            <a:off x="8218736" y="1518165"/>
            <a:ext cx="3866731" cy="724247"/>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5" name="Rectangle 4">
            <a:extLst>
              <a:ext uri="{FF2B5EF4-FFF2-40B4-BE49-F238E27FC236}">
                <a16:creationId xmlns:a16="http://schemas.microsoft.com/office/drawing/2014/main" id="{1B67D2E9-1745-4C45-9EB9-2D8AECF1EE89}"/>
              </a:ext>
            </a:extLst>
          </p:cNvPr>
          <p:cNvSpPr/>
          <p:nvPr/>
        </p:nvSpPr>
        <p:spPr>
          <a:xfrm>
            <a:off x="1049508" y="1638712"/>
            <a:ext cx="1925528" cy="523220"/>
          </a:xfrm>
          <a:prstGeom prst="rect">
            <a:avLst/>
          </a:prstGeom>
        </p:spPr>
        <p:txBody>
          <a:bodyPr wrap="none">
            <a:spAutoFit/>
          </a:bodyPr>
          <a:lstStyle/>
          <a:p>
            <a:pPr lvl="0" algn="ctr">
              <a:spcBef>
                <a:spcPts val="1000"/>
              </a:spcBef>
            </a:pPr>
            <a:r>
              <a:rPr lang="en-US" sz="2800" dirty="0">
                <a:solidFill>
                  <a:schemeClr val="bg1"/>
                </a:solidFill>
              </a:rPr>
              <a:t>Resnet101</a:t>
            </a:r>
          </a:p>
        </p:txBody>
      </p:sp>
      <p:sp>
        <p:nvSpPr>
          <p:cNvPr id="21" name="Rectangle 20">
            <a:extLst>
              <a:ext uri="{FF2B5EF4-FFF2-40B4-BE49-F238E27FC236}">
                <a16:creationId xmlns:a16="http://schemas.microsoft.com/office/drawing/2014/main" id="{19105F99-84CB-4060-88C3-407715DFFFE8}"/>
              </a:ext>
            </a:extLst>
          </p:cNvPr>
          <p:cNvSpPr/>
          <p:nvPr/>
        </p:nvSpPr>
        <p:spPr>
          <a:xfrm>
            <a:off x="5404147" y="1683102"/>
            <a:ext cx="1383712" cy="523220"/>
          </a:xfrm>
          <a:prstGeom prst="rect">
            <a:avLst/>
          </a:prstGeom>
        </p:spPr>
        <p:txBody>
          <a:bodyPr wrap="none">
            <a:spAutoFit/>
          </a:bodyPr>
          <a:lstStyle/>
          <a:p>
            <a:pPr lvl="0" algn="ctr">
              <a:spcBef>
                <a:spcPts val="1000"/>
              </a:spcBef>
            </a:pPr>
            <a:r>
              <a:rPr lang="en-US" sz="2800" dirty="0" err="1">
                <a:solidFill>
                  <a:schemeClr val="bg1"/>
                </a:solidFill>
              </a:rPr>
              <a:t>Alexnet</a:t>
            </a:r>
            <a:endParaRPr lang="en-US" dirty="0">
              <a:solidFill>
                <a:schemeClr val="bg1"/>
              </a:solidFill>
            </a:endParaRPr>
          </a:p>
        </p:txBody>
      </p:sp>
      <p:sp>
        <p:nvSpPr>
          <p:cNvPr id="22" name="Rectangle 21">
            <a:extLst>
              <a:ext uri="{FF2B5EF4-FFF2-40B4-BE49-F238E27FC236}">
                <a16:creationId xmlns:a16="http://schemas.microsoft.com/office/drawing/2014/main" id="{495B90FB-E578-4FA5-8E39-321A2389AEA4}"/>
              </a:ext>
            </a:extLst>
          </p:cNvPr>
          <p:cNvSpPr/>
          <p:nvPr/>
        </p:nvSpPr>
        <p:spPr>
          <a:xfrm>
            <a:off x="9289525" y="1656454"/>
            <a:ext cx="1725152" cy="523220"/>
          </a:xfrm>
          <a:prstGeom prst="rect">
            <a:avLst/>
          </a:prstGeom>
        </p:spPr>
        <p:txBody>
          <a:bodyPr wrap="none">
            <a:spAutoFit/>
          </a:bodyPr>
          <a:lstStyle/>
          <a:p>
            <a:pPr lvl="0" algn="ctr">
              <a:spcBef>
                <a:spcPts val="1000"/>
              </a:spcBef>
            </a:pPr>
            <a:r>
              <a:rPr lang="en-US" sz="2800" dirty="0">
                <a:solidFill>
                  <a:schemeClr val="bg1"/>
                </a:solidFill>
              </a:rPr>
              <a:t>Resnet18</a:t>
            </a:r>
            <a:endParaRPr lang="en-US" dirty="0">
              <a:solidFill>
                <a:schemeClr val="bg1"/>
              </a:solidFill>
            </a:endParaRPr>
          </a:p>
        </p:txBody>
      </p:sp>
      <p:pic>
        <p:nvPicPr>
          <p:cNvPr id="17" name="Picture 16">
            <a:extLst>
              <a:ext uri="{FF2B5EF4-FFF2-40B4-BE49-F238E27FC236}">
                <a16:creationId xmlns:a16="http://schemas.microsoft.com/office/drawing/2014/main" id="{02C24041-C0E9-43F4-A7BD-E0FF919F64DC}"/>
              </a:ext>
            </a:extLst>
          </p:cNvPr>
          <p:cNvPicPr>
            <a:picLocks noChangeAspect="1"/>
          </p:cNvPicPr>
          <p:nvPr/>
        </p:nvPicPr>
        <p:blipFill>
          <a:blip r:embed="rId3"/>
          <a:stretch>
            <a:fillRect/>
          </a:stretch>
        </p:blipFill>
        <p:spPr>
          <a:xfrm>
            <a:off x="239190" y="2802581"/>
            <a:ext cx="3715811" cy="2363495"/>
          </a:xfrm>
          <a:prstGeom prst="rect">
            <a:avLst/>
          </a:prstGeom>
        </p:spPr>
      </p:pic>
      <p:pic>
        <p:nvPicPr>
          <p:cNvPr id="18" name="Picture 17">
            <a:extLst>
              <a:ext uri="{FF2B5EF4-FFF2-40B4-BE49-F238E27FC236}">
                <a16:creationId xmlns:a16="http://schemas.microsoft.com/office/drawing/2014/main" id="{AA26768D-9696-4CD7-8C20-7764A0EAB539}"/>
              </a:ext>
            </a:extLst>
          </p:cNvPr>
          <p:cNvPicPr>
            <a:picLocks noChangeAspect="1"/>
          </p:cNvPicPr>
          <p:nvPr/>
        </p:nvPicPr>
        <p:blipFill>
          <a:blip r:embed="rId4"/>
          <a:stretch>
            <a:fillRect/>
          </a:stretch>
        </p:blipFill>
        <p:spPr>
          <a:xfrm>
            <a:off x="4287627" y="2864725"/>
            <a:ext cx="3711154" cy="2317196"/>
          </a:xfrm>
          <a:prstGeom prst="rect">
            <a:avLst/>
          </a:prstGeom>
        </p:spPr>
      </p:pic>
      <p:sp>
        <p:nvSpPr>
          <p:cNvPr id="25" name="Rectangle 24">
            <a:extLst>
              <a:ext uri="{FF2B5EF4-FFF2-40B4-BE49-F238E27FC236}">
                <a16:creationId xmlns:a16="http://schemas.microsoft.com/office/drawing/2014/main" id="{3E57B45D-E955-4713-9814-3ADBB7FD64C3}"/>
              </a:ext>
            </a:extLst>
          </p:cNvPr>
          <p:cNvSpPr/>
          <p:nvPr/>
        </p:nvSpPr>
        <p:spPr>
          <a:xfrm>
            <a:off x="435005" y="328473"/>
            <a:ext cx="8726203" cy="733534"/>
          </a:xfrm>
          <a:prstGeom prst="rect">
            <a:avLst/>
          </a:prstGeom>
        </p:spPr>
        <p:txBody>
          <a:bodyPr wrap="square">
            <a:spAutoFit/>
          </a:bodyPr>
          <a:lstStyle/>
          <a:p>
            <a:pPr>
              <a:lnSpc>
                <a:spcPts val="5000"/>
              </a:lnSpc>
            </a:pPr>
            <a:r>
              <a:rPr lang="en-US" altLang="ko-KR" sz="4400" b="1" dirty="0">
                <a:cs typeface="Arial" pitchFamily="34" charset="0"/>
              </a:rPr>
              <a:t>Modeling [5/6]</a:t>
            </a:r>
          </a:p>
        </p:txBody>
      </p:sp>
      <p:sp>
        <p:nvSpPr>
          <p:cNvPr id="26" name="Organigramme : Affichage 1">
            <a:extLst>
              <a:ext uri="{FF2B5EF4-FFF2-40B4-BE49-F238E27FC236}">
                <a16:creationId xmlns:a16="http://schemas.microsoft.com/office/drawing/2014/main" id="{5F0D6A8E-61F3-4385-BB5D-CCC15BD5AE06}"/>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24</a:t>
            </a:r>
          </a:p>
        </p:txBody>
      </p:sp>
      <p:pic>
        <p:nvPicPr>
          <p:cNvPr id="23" name="Picture 22">
            <a:extLst>
              <a:ext uri="{FF2B5EF4-FFF2-40B4-BE49-F238E27FC236}">
                <a16:creationId xmlns:a16="http://schemas.microsoft.com/office/drawing/2014/main" id="{B6B6B9D3-D0F1-4ED2-B5B9-B13C7B0BC5F4}"/>
              </a:ext>
            </a:extLst>
          </p:cNvPr>
          <p:cNvPicPr>
            <a:picLocks noChangeAspect="1"/>
          </p:cNvPicPr>
          <p:nvPr/>
        </p:nvPicPr>
        <p:blipFill>
          <a:blip r:embed="rId5"/>
          <a:stretch>
            <a:fillRect/>
          </a:stretch>
        </p:blipFill>
        <p:spPr>
          <a:xfrm>
            <a:off x="8289074" y="2864725"/>
            <a:ext cx="3678980" cy="2317196"/>
          </a:xfrm>
          <a:prstGeom prst="rect">
            <a:avLst/>
          </a:prstGeom>
        </p:spPr>
      </p:pic>
      <p:sp>
        <p:nvSpPr>
          <p:cNvPr id="28" name="Rounded Rectangle 3">
            <a:extLst>
              <a:ext uri="{FF2B5EF4-FFF2-40B4-BE49-F238E27FC236}">
                <a16:creationId xmlns:a16="http://schemas.microsoft.com/office/drawing/2014/main" id="{DA75EBFD-7FD0-48E0-9E7B-1C535B99C6CF}"/>
              </a:ext>
            </a:extLst>
          </p:cNvPr>
          <p:cNvSpPr/>
          <p:nvPr/>
        </p:nvSpPr>
        <p:spPr>
          <a:xfrm>
            <a:off x="8218736" y="2357160"/>
            <a:ext cx="3866731" cy="3254338"/>
          </a:xfrm>
          <a:prstGeom prst="roundRect">
            <a:avLst>
              <a:gd name="adj" fmla="val 15250"/>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g85ea7d67d5_2_27"/>
          <p:cNvSpPr txBox="1">
            <a:spLocks noGrp="1"/>
          </p:cNvSpPr>
          <p:nvPr>
            <p:ph type="body" idx="1"/>
          </p:nvPr>
        </p:nvSpPr>
        <p:spPr>
          <a:xfrm>
            <a:off x="-3110739" y="832279"/>
            <a:ext cx="11573100" cy="724200"/>
          </a:xfrm>
          <a:prstGeom prst="rect">
            <a:avLst/>
          </a:prstGeom>
        </p:spPr>
        <p:txBody>
          <a:bodyPr spcFirstLastPara="1" wrap="square" lIns="91425" tIns="45700" rIns="91425" bIns="45700" anchor="ctr" anchorCtr="0">
            <a:noAutofit/>
          </a:bodyPr>
          <a:lstStyle/>
          <a:p>
            <a:pPr marL="0" lvl="0" indent="0"/>
            <a:r>
              <a:rPr lang="en-US" sz="1800" dirty="0"/>
              <a:t>~ Our choice : Resnet18 ~</a:t>
            </a:r>
            <a:endParaRPr sz="1800" dirty="0"/>
          </a:p>
        </p:txBody>
      </p:sp>
      <p:sp>
        <p:nvSpPr>
          <p:cNvPr id="395" name="Google Shape;395;g85ea7d67d5_2_27"/>
          <p:cNvSpPr txBox="1"/>
          <p:nvPr/>
        </p:nvSpPr>
        <p:spPr>
          <a:xfrm>
            <a:off x="639150" y="1710175"/>
            <a:ext cx="11038500" cy="4681500"/>
          </a:xfrm>
          <a:prstGeom prst="rect">
            <a:avLst/>
          </a:prstGeom>
          <a:noFill/>
          <a:ln>
            <a:noFill/>
          </a:ln>
        </p:spPr>
        <p:txBody>
          <a:bodyPr spcFirstLastPara="1" wrap="square" lIns="91425" tIns="91425" rIns="91425" bIns="91425" anchor="t" anchorCtr="0">
            <a:noAutofit/>
          </a:bodyPr>
          <a:lstStyle/>
          <a:p>
            <a:pPr marL="457200" lvl="0" indent="-406400" algn="l" rtl="0">
              <a:spcBef>
                <a:spcPts val="0"/>
              </a:spcBef>
              <a:spcAft>
                <a:spcPts val="0"/>
              </a:spcAft>
              <a:buSzPts val="2800"/>
              <a:buChar char="●"/>
            </a:pPr>
            <a:r>
              <a:rPr lang="en-US" sz="2800" b="1" dirty="0"/>
              <a:t>Learning rate : 0.1</a:t>
            </a:r>
            <a:br>
              <a:rPr lang="en-US" sz="2800" b="1" dirty="0"/>
            </a:br>
            <a:endParaRPr sz="2800" b="1" dirty="0"/>
          </a:p>
          <a:p>
            <a:pPr marL="457200" lvl="0" indent="-406400" algn="l" rtl="0">
              <a:spcBef>
                <a:spcPts val="0"/>
              </a:spcBef>
              <a:spcAft>
                <a:spcPts val="0"/>
              </a:spcAft>
              <a:buSzPts val="2800"/>
              <a:buChar char="●"/>
            </a:pPr>
            <a:r>
              <a:rPr lang="en-US" sz="2800" b="1" dirty="0"/>
              <a:t>Algorithm : SGD</a:t>
            </a:r>
            <a:br>
              <a:rPr lang="en-US" sz="2800" b="1" dirty="0"/>
            </a:br>
            <a:endParaRPr sz="2800" b="1" dirty="0"/>
          </a:p>
          <a:p>
            <a:pPr marL="457200" lvl="0" indent="-406400" algn="l" rtl="0">
              <a:spcBef>
                <a:spcPts val="0"/>
              </a:spcBef>
              <a:spcAft>
                <a:spcPts val="0"/>
              </a:spcAft>
              <a:buSzPts val="2800"/>
              <a:buChar char="●"/>
            </a:pPr>
            <a:r>
              <a:rPr lang="en-US" sz="2800" b="1" dirty="0"/>
              <a:t>N° iterations : 10</a:t>
            </a:r>
            <a:endParaRPr sz="2800" b="1" dirty="0"/>
          </a:p>
        </p:txBody>
      </p:sp>
      <p:pic>
        <p:nvPicPr>
          <p:cNvPr id="396" name="Google Shape;396;g85ea7d67d5_2_27"/>
          <p:cNvPicPr preferRelativeResize="0"/>
          <p:nvPr/>
        </p:nvPicPr>
        <p:blipFill>
          <a:blip r:embed="rId3">
            <a:alphaModFix/>
          </a:blip>
          <a:stretch>
            <a:fillRect/>
          </a:stretch>
        </p:blipFill>
        <p:spPr>
          <a:xfrm>
            <a:off x="6096000" y="1326750"/>
            <a:ext cx="5495226" cy="3512302"/>
          </a:xfrm>
          <a:prstGeom prst="rect">
            <a:avLst/>
          </a:prstGeom>
          <a:noFill/>
          <a:ln>
            <a:noFill/>
          </a:ln>
        </p:spPr>
      </p:pic>
      <p:sp>
        <p:nvSpPr>
          <p:cNvPr id="397" name="Google Shape;397;g85ea7d67d5_2_27"/>
          <p:cNvSpPr txBox="1"/>
          <p:nvPr/>
        </p:nvSpPr>
        <p:spPr>
          <a:xfrm>
            <a:off x="1140125" y="5251475"/>
            <a:ext cx="9115500" cy="72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700" b="1"/>
              <a:t>Training time :</a:t>
            </a:r>
            <a:r>
              <a:rPr lang="en-US" sz="2700" b="1">
                <a:solidFill>
                  <a:srgbClr val="3C78D8"/>
                </a:solidFill>
              </a:rPr>
              <a:t> 3:30</a:t>
            </a:r>
            <a:r>
              <a:rPr lang="en-US" sz="2700" b="1"/>
              <a:t> with an accuracy of</a:t>
            </a:r>
            <a:r>
              <a:rPr lang="en-US" sz="2700" b="1">
                <a:solidFill>
                  <a:srgbClr val="3C78D8"/>
                </a:solidFill>
              </a:rPr>
              <a:t> 95.56522%</a:t>
            </a:r>
            <a:endParaRPr sz="2700" b="1">
              <a:solidFill>
                <a:srgbClr val="3C78D8"/>
              </a:solidFill>
            </a:endParaRPr>
          </a:p>
        </p:txBody>
      </p:sp>
      <p:sp>
        <p:nvSpPr>
          <p:cNvPr id="6" name="Organigramme : Affichage 1">
            <a:extLst>
              <a:ext uri="{FF2B5EF4-FFF2-40B4-BE49-F238E27FC236}">
                <a16:creationId xmlns:a16="http://schemas.microsoft.com/office/drawing/2014/main" id="{06E8EDEB-B43A-4D46-A500-15A45CBF525A}"/>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25</a:t>
            </a:r>
          </a:p>
        </p:txBody>
      </p:sp>
      <p:sp>
        <p:nvSpPr>
          <p:cNvPr id="7" name="Rectangle 6">
            <a:extLst>
              <a:ext uri="{FF2B5EF4-FFF2-40B4-BE49-F238E27FC236}">
                <a16:creationId xmlns:a16="http://schemas.microsoft.com/office/drawing/2014/main" id="{2566640C-FF00-4ECA-B535-BB24608D6001}"/>
              </a:ext>
            </a:extLst>
          </p:cNvPr>
          <p:cNvSpPr/>
          <p:nvPr/>
        </p:nvSpPr>
        <p:spPr>
          <a:xfrm>
            <a:off x="435005" y="328473"/>
            <a:ext cx="8726203" cy="733534"/>
          </a:xfrm>
          <a:prstGeom prst="rect">
            <a:avLst/>
          </a:prstGeom>
        </p:spPr>
        <p:txBody>
          <a:bodyPr wrap="square">
            <a:spAutoFit/>
          </a:bodyPr>
          <a:lstStyle/>
          <a:p>
            <a:pPr>
              <a:lnSpc>
                <a:spcPts val="5000"/>
              </a:lnSpc>
            </a:pPr>
            <a:r>
              <a:rPr lang="en-US" altLang="ko-KR" sz="4400" b="1" dirty="0">
                <a:cs typeface="Arial" pitchFamily="34" charset="0"/>
              </a:rPr>
              <a:t>Modeling [6/6]</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427995" y="1652705"/>
            <a:ext cx="4350824" cy="733534"/>
          </a:xfrm>
          <a:prstGeom prst="rect">
            <a:avLst/>
          </a:prstGeom>
          <a:noFill/>
        </p:spPr>
        <p:txBody>
          <a:bodyPr wrap="square" rtlCol="0">
            <a:spAutoFit/>
          </a:bodyPr>
          <a:lstStyle/>
          <a:p>
            <a:pPr>
              <a:lnSpc>
                <a:spcPts val="5000"/>
              </a:lnSpc>
            </a:pPr>
            <a:r>
              <a:rPr lang="en-US" sz="4800" b="1" dirty="0">
                <a:solidFill>
                  <a:schemeClr val="tx2"/>
                </a:solidFill>
                <a:latin typeface="Montserrat Bold" charset="0"/>
                <a:ea typeface="Montserrat Bold" charset="0"/>
                <a:cs typeface="Montserrat Bold" charset="0"/>
              </a:rPr>
              <a:t>Deployment</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10" name="Organigramme : Affichage 1">
            <a:extLst>
              <a:ext uri="{FF2B5EF4-FFF2-40B4-BE49-F238E27FC236}">
                <a16:creationId xmlns:a16="http://schemas.microsoft.com/office/drawing/2014/main" id="{35BF356F-E0D5-48F4-B619-A44547DE98E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26</a:t>
            </a:r>
          </a:p>
        </p:txBody>
      </p:sp>
    </p:spTree>
    <p:extLst>
      <p:ext uri="{BB962C8B-B14F-4D97-AF65-F5344CB8AC3E}">
        <p14:creationId xmlns:p14="http://schemas.microsoft.com/office/powerpoint/2010/main" val="2219476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Deployment [1/8]</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261536" y="1512024"/>
            <a:ext cx="9098904" cy="4748352"/>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28</a:t>
            </a:r>
          </a:p>
        </p:txBody>
      </p:sp>
      <p:sp>
        <p:nvSpPr>
          <p:cNvPr id="22" name="Rectangle 21">
            <a:extLst>
              <a:ext uri="{FF2B5EF4-FFF2-40B4-BE49-F238E27FC236}">
                <a16:creationId xmlns:a16="http://schemas.microsoft.com/office/drawing/2014/main" id="{98330CCF-FFC3-4102-9B2E-B26BDB10C3B7}"/>
              </a:ext>
            </a:extLst>
          </p:cNvPr>
          <p:cNvSpPr/>
          <p:nvPr/>
        </p:nvSpPr>
        <p:spPr>
          <a:xfrm>
            <a:off x="1136600" y="1010240"/>
            <a:ext cx="2262158" cy="369332"/>
          </a:xfrm>
          <a:prstGeom prst="rect">
            <a:avLst/>
          </a:prstGeom>
        </p:spPr>
        <p:txBody>
          <a:bodyPr wrap="none">
            <a:spAutoFit/>
          </a:bodyPr>
          <a:lstStyle/>
          <a:p>
            <a:r>
              <a:rPr lang="en-US" dirty="0"/>
              <a:t>~Admin dashboard~</a:t>
            </a:r>
          </a:p>
        </p:txBody>
      </p:sp>
      <p:pic>
        <p:nvPicPr>
          <p:cNvPr id="23" name="Picture 22">
            <a:extLst>
              <a:ext uri="{FF2B5EF4-FFF2-40B4-BE49-F238E27FC236}">
                <a16:creationId xmlns:a16="http://schemas.microsoft.com/office/drawing/2014/main" id="{22F6262F-8B88-4978-BFED-E2EEF87EA01E}"/>
              </a:ext>
            </a:extLst>
          </p:cNvPr>
          <p:cNvPicPr>
            <a:picLocks noChangeAspect="1"/>
          </p:cNvPicPr>
          <p:nvPr/>
        </p:nvPicPr>
        <p:blipFill>
          <a:blip r:embed="rId2"/>
          <a:stretch>
            <a:fillRect/>
          </a:stretch>
        </p:blipFill>
        <p:spPr>
          <a:xfrm>
            <a:off x="1058165" y="1818786"/>
            <a:ext cx="6513988" cy="3707626"/>
          </a:xfrm>
          <a:prstGeom prst="rect">
            <a:avLst/>
          </a:prstGeom>
        </p:spPr>
      </p:pic>
      <p:cxnSp>
        <p:nvCxnSpPr>
          <p:cNvPr id="25" name="Connector: Elbow 24">
            <a:extLst>
              <a:ext uri="{FF2B5EF4-FFF2-40B4-BE49-F238E27FC236}">
                <a16:creationId xmlns:a16="http://schemas.microsoft.com/office/drawing/2014/main" id="{F3A3FCD9-22BB-431C-BF10-C9DC68634561}"/>
              </a:ext>
            </a:extLst>
          </p:cNvPr>
          <p:cNvCxnSpPr>
            <a:cxnSpLocks/>
          </p:cNvCxnSpPr>
          <p:nvPr/>
        </p:nvCxnSpPr>
        <p:spPr>
          <a:xfrm rot="10800000" flipV="1">
            <a:off x="7244066" y="2514360"/>
            <a:ext cx="1462613" cy="446685"/>
          </a:xfrm>
          <a:prstGeom prst="bentConnector3">
            <a:avLst>
              <a:gd name="adj1" fmla="val 50000"/>
            </a:avLst>
          </a:prstGeom>
          <a:ln w="57150">
            <a:solidFill>
              <a:srgbClr val="0A6D90"/>
            </a:solidFill>
            <a:tailEnd type="triangle"/>
          </a:ln>
        </p:spPr>
        <p:style>
          <a:lnRef idx="3">
            <a:schemeClr val="dk1"/>
          </a:lnRef>
          <a:fillRef idx="0">
            <a:schemeClr val="dk1"/>
          </a:fillRef>
          <a:effectRef idx="2">
            <a:schemeClr val="dk1"/>
          </a:effectRef>
          <a:fontRef idx="minor">
            <a:schemeClr val="tx1"/>
          </a:fontRef>
        </p:style>
      </p:cxnSp>
      <p:cxnSp>
        <p:nvCxnSpPr>
          <p:cNvPr id="30" name="Connector: Elbow 29">
            <a:extLst>
              <a:ext uri="{FF2B5EF4-FFF2-40B4-BE49-F238E27FC236}">
                <a16:creationId xmlns:a16="http://schemas.microsoft.com/office/drawing/2014/main" id="{254AD16F-471A-4AA9-90EF-905DE562A7E3}"/>
              </a:ext>
            </a:extLst>
          </p:cNvPr>
          <p:cNvCxnSpPr>
            <a:cxnSpLocks/>
          </p:cNvCxnSpPr>
          <p:nvPr/>
        </p:nvCxnSpPr>
        <p:spPr>
          <a:xfrm rot="10800000" flipV="1">
            <a:off x="4904325" y="4072834"/>
            <a:ext cx="4146141" cy="181113"/>
          </a:xfrm>
          <a:prstGeom prst="bentConnector3">
            <a:avLst/>
          </a:prstGeom>
          <a:ln w="57150">
            <a:solidFill>
              <a:srgbClr val="0A6D90"/>
            </a:solidFill>
            <a:tailEnd type="triangle"/>
          </a:ln>
        </p:spPr>
        <p:style>
          <a:lnRef idx="3">
            <a:schemeClr val="dk1"/>
          </a:lnRef>
          <a:fillRef idx="0">
            <a:schemeClr val="dk1"/>
          </a:fillRef>
          <a:effectRef idx="2">
            <a:schemeClr val="dk1"/>
          </a:effectRef>
          <a:fontRef idx="minor">
            <a:schemeClr val="tx1"/>
          </a:fontRef>
        </p:style>
      </p:cxnSp>
      <p:cxnSp>
        <p:nvCxnSpPr>
          <p:cNvPr id="36" name="Connector: Elbow 35">
            <a:extLst>
              <a:ext uri="{FF2B5EF4-FFF2-40B4-BE49-F238E27FC236}">
                <a16:creationId xmlns:a16="http://schemas.microsoft.com/office/drawing/2014/main" id="{CECCABA2-6A7C-4B59-9594-55A9AF2C1293}"/>
              </a:ext>
            </a:extLst>
          </p:cNvPr>
          <p:cNvCxnSpPr>
            <a:cxnSpLocks/>
          </p:cNvCxnSpPr>
          <p:nvPr/>
        </p:nvCxnSpPr>
        <p:spPr>
          <a:xfrm rot="10800000">
            <a:off x="7114838" y="4844479"/>
            <a:ext cx="1935628" cy="193587"/>
          </a:xfrm>
          <a:prstGeom prst="bentConnector3">
            <a:avLst/>
          </a:prstGeom>
          <a:ln w="57150">
            <a:solidFill>
              <a:srgbClr val="0A6D90"/>
            </a:solidFill>
            <a:tailEnd type="triangle"/>
          </a:ln>
        </p:spPr>
        <p:style>
          <a:lnRef idx="3">
            <a:schemeClr val="dk1"/>
          </a:lnRef>
          <a:fillRef idx="0">
            <a:schemeClr val="dk1"/>
          </a:fillRef>
          <a:effectRef idx="2">
            <a:schemeClr val="dk1"/>
          </a:effectRef>
          <a:fontRef idx="minor">
            <a:schemeClr val="tx1"/>
          </a:fontRef>
        </p:style>
      </p:cxnSp>
      <p:sp>
        <p:nvSpPr>
          <p:cNvPr id="62" name="Rounded Rectangle 3">
            <a:extLst>
              <a:ext uri="{FF2B5EF4-FFF2-40B4-BE49-F238E27FC236}">
                <a16:creationId xmlns:a16="http://schemas.microsoft.com/office/drawing/2014/main" id="{5C10E676-60AB-428F-B8C8-187C63C0E34A}"/>
              </a:ext>
            </a:extLst>
          </p:cNvPr>
          <p:cNvSpPr/>
          <p:nvPr/>
        </p:nvSpPr>
        <p:spPr>
          <a:xfrm>
            <a:off x="8706679" y="2157939"/>
            <a:ext cx="2767647" cy="661976"/>
          </a:xfrm>
          <a:prstGeom prst="roundRect">
            <a:avLst>
              <a:gd name="adj" fmla="val 1525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63" name="Rounded Rectangle 3">
            <a:extLst>
              <a:ext uri="{FF2B5EF4-FFF2-40B4-BE49-F238E27FC236}">
                <a16:creationId xmlns:a16="http://schemas.microsoft.com/office/drawing/2014/main" id="{3DA2B1D4-2F7B-49B4-8BF4-9468F7C4EF1B}"/>
              </a:ext>
            </a:extLst>
          </p:cNvPr>
          <p:cNvSpPr/>
          <p:nvPr/>
        </p:nvSpPr>
        <p:spPr>
          <a:xfrm>
            <a:off x="9053255" y="3691068"/>
            <a:ext cx="2767647" cy="661976"/>
          </a:xfrm>
          <a:prstGeom prst="roundRect">
            <a:avLst>
              <a:gd name="adj" fmla="val 1525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64" name="Rounded Rectangle 3">
            <a:extLst>
              <a:ext uri="{FF2B5EF4-FFF2-40B4-BE49-F238E27FC236}">
                <a16:creationId xmlns:a16="http://schemas.microsoft.com/office/drawing/2014/main" id="{62922937-193F-4E4F-94FE-27425F1FBAF4}"/>
              </a:ext>
            </a:extLst>
          </p:cNvPr>
          <p:cNvSpPr/>
          <p:nvPr/>
        </p:nvSpPr>
        <p:spPr>
          <a:xfrm>
            <a:off x="9185874" y="4674710"/>
            <a:ext cx="2767647" cy="661976"/>
          </a:xfrm>
          <a:prstGeom prst="roundRect">
            <a:avLst>
              <a:gd name="adj" fmla="val 1525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65" name="Rectangle 64">
            <a:extLst>
              <a:ext uri="{FF2B5EF4-FFF2-40B4-BE49-F238E27FC236}">
                <a16:creationId xmlns:a16="http://schemas.microsoft.com/office/drawing/2014/main" id="{39DAD9BB-659D-4B91-8F4E-581CDFF25047}"/>
              </a:ext>
            </a:extLst>
          </p:cNvPr>
          <p:cNvSpPr/>
          <p:nvPr/>
        </p:nvSpPr>
        <p:spPr>
          <a:xfrm>
            <a:off x="8848284" y="2171375"/>
            <a:ext cx="2484437" cy="646331"/>
          </a:xfrm>
          <a:prstGeom prst="rect">
            <a:avLst/>
          </a:prstGeom>
        </p:spPr>
        <p:txBody>
          <a:bodyPr wrap="square">
            <a:spAutoFit/>
          </a:bodyPr>
          <a:lstStyle/>
          <a:p>
            <a:pPr algn="ctr"/>
            <a:r>
              <a:rPr lang="en-US" dirty="0"/>
              <a:t>Total of bottles putted classified by type</a:t>
            </a:r>
            <a:endParaRPr lang="en-US" b="1" dirty="0">
              <a:latin typeface="Montserrat Bold" charset="0"/>
              <a:ea typeface="Montserrat Bold" charset="0"/>
              <a:cs typeface="Arial" pitchFamily="34" charset="0"/>
            </a:endParaRPr>
          </a:p>
        </p:txBody>
      </p:sp>
      <p:sp>
        <p:nvSpPr>
          <p:cNvPr id="66" name="Rectangle 65">
            <a:extLst>
              <a:ext uri="{FF2B5EF4-FFF2-40B4-BE49-F238E27FC236}">
                <a16:creationId xmlns:a16="http://schemas.microsoft.com/office/drawing/2014/main" id="{72C72809-0C54-4F02-BB8F-074B8ACF4115}"/>
              </a:ext>
            </a:extLst>
          </p:cNvPr>
          <p:cNvSpPr/>
          <p:nvPr/>
        </p:nvSpPr>
        <p:spPr>
          <a:xfrm>
            <a:off x="9194859" y="3678971"/>
            <a:ext cx="2484437" cy="646331"/>
          </a:xfrm>
          <a:prstGeom prst="rect">
            <a:avLst/>
          </a:prstGeom>
        </p:spPr>
        <p:txBody>
          <a:bodyPr wrap="square">
            <a:spAutoFit/>
          </a:bodyPr>
          <a:lstStyle/>
          <a:p>
            <a:pPr algn="ctr"/>
            <a:r>
              <a:rPr lang="en-US" dirty="0"/>
              <a:t>Total amount of bottles per month</a:t>
            </a:r>
            <a:endParaRPr lang="en-US" b="1" dirty="0">
              <a:latin typeface="Montserrat Bold" charset="0"/>
              <a:ea typeface="Montserrat Bold" charset="0"/>
              <a:cs typeface="Arial" pitchFamily="34" charset="0"/>
            </a:endParaRPr>
          </a:p>
        </p:txBody>
      </p:sp>
      <p:sp>
        <p:nvSpPr>
          <p:cNvPr id="67" name="Rectangle 66">
            <a:extLst>
              <a:ext uri="{FF2B5EF4-FFF2-40B4-BE49-F238E27FC236}">
                <a16:creationId xmlns:a16="http://schemas.microsoft.com/office/drawing/2014/main" id="{718E718B-6618-4FE8-82E6-CEDA3D785581}"/>
              </a:ext>
            </a:extLst>
          </p:cNvPr>
          <p:cNvSpPr/>
          <p:nvPr/>
        </p:nvSpPr>
        <p:spPr>
          <a:xfrm>
            <a:off x="9274428" y="4646968"/>
            <a:ext cx="2484437" cy="646331"/>
          </a:xfrm>
          <a:prstGeom prst="rect">
            <a:avLst/>
          </a:prstGeom>
        </p:spPr>
        <p:txBody>
          <a:bodyPr wrap="square">
            <a:spAutoFit/>
          </a:bodyPr>
          <a:lstStyle/>
          <a:p>
            <a:pPr algn="ctr"/>
            <a:r>
              <a:rPr lang="en-US" dirty="0"/>
              <a:t>Most putted type of bottle </a:t>
            </a:r>
            <a:endParaRPr lang="en-US" b="1" dirty="0">
              <a:latin typeface="Montserrat Bold" charset="0"/>
              <a:ea typeface="Montserrat Bold" charset="0"/>
              <a:cs typeface="Arial" pitchFamily="34" charset="0"/>
            </a:endParaRPr>
          </a:p>
        </p:txBody>
      </p:sp>
    </p:spTree>
    <p:extLst>
      <p:ext uri="{BB962C8B-B14F-4D97-AF65-F5344CB8AC3E}">
        <p14:creationId xmlns:p14="http://schemas.microsoft.com/office/powerpoint/2010/main" val="947753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6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3"/>
                                        </p:tgtEl>
                                        <p:attrNameLst>
                                          <p:attrName>style.visibility</p:attrName>
                                        </p:attrNameLst>
                                      </p:cBhvr>
                                      <p:to>
                                        <p:strVal val="visible"/>
                                      </p:to>
                                    </p:set>
                                    <p:animEffect transition="in" filter="fade">
                                      <p:cBhvr>
                                        <p:cTn id="20" dur="500"/>
                                        <p:tgtEl>
                                          <p:spTgt spid="63"/>
                                        </p:tgtEl>
                                      </p:cBhvr>
                                    </p:animEffect>
                                  </p:childTnLst>
                                </p:cTn>
                              </p:par>
                              <p:par>
                                <p:cTn id="21" presetID="1" presetClass="entr" presetSubtype="0" fill="hold" grpId="0" nodeType="with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animBg="1"/>
      <p:bldP spid="64" grpId="0" animBg="1"/>
      <p:bldP spid="65" grpId="0"/>
      <p:bldP spid="66" grpId="0"/>
      <p:bldP spid="6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308725" y="1639453"/>
            <a:ext cx="4350824" cy="733534"/>
          </a:xfrm>
          <a:prstGeom prst="rect">
            <a:avLst/>
          </a:prstGeom>
          <a:noFill/>
        </p:spPr>
        <p:txBody>
          <a:bodyPr wrap="square" rtlCol="0">
            <a:spAutoFit/>
          </a:bodyPr>
          <a:lstStyle/>
          <a:p>
            <a:pPr>
              <a:lnSpc>
                <a:spcPts val="5000"/>
              </a:lnSpc>
            </a:pPr>
            <a:r>
              <a:rPr lang="en-US" sz="4800" b="1" dirty="0">
                <a:solidFill>
                  <a:schemeClr val="tx2"/>
                </a:solidFill>
                <a:latin typeface="Montserrat Bold" charset="0"/>
                <a:ea typeface="Montserrat Bold" charset="0"/>
                <a:cs typeface="Montserrat Bold" charset="0"/>
              </a:rPr>
              <a:t>Introduction </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9" name="Organigramme : Affichage 1">
            <a:extLst>
              <a:ext uri="{FF2B5EF4-FFF2-40B4-BE49-F238E27FC236}">
                <a16:creationId xmlns:a16="http://schemas.microsoft.com/office/drawing/2014/main" id="{F53D9DCA-98CA-4555-A53A-3ADD6A976C57}"/>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a:t>
            </a:r>
          </a:p>
        </p:txBody>
      </p:sp>
      <p:sp>
        <p:nvSpPr>
          <p:cNvPr id="10" name="TextBox 9">
            <a:extLst>
              <a:ext uri="{FF2B5EF4-FFF2-40B4-BE49-F238E27FC236}">
                <a16:creationId xmlns:a16="http://schemas.microsoft.com/office/drawing/2014/main" id="{E70BE535-3999-4E87-8BF2-A3934364EE71}"/>
              </a:ext>
            </a:extLst>
          </p:cNvPr>
          <p:cNvSpPr txBox="1"/>
          <p:nvPr/>
        </p:nvSpPr>
        <p:spPr>
          <a:xfrm>
            <a:off x="1196550" y="2563979"/>
            <a:ext cx="2977097" cy="1938992"/>
          </a:xfrm>
          <a:prstGeom prst="rect">
            <a:avLst/>
          </a:prstGeom>
          <a:noFill/>
        </p:spPr>
        <p:txBody>
          <a:bodyPr wrap="none" rtlCol="0">
            <a:spAutoFit/>
          </a:bodyPr>
          <a:lstStyle/>
          <a:p>
            <a:pPr marL="342900" indent="-342900">
              <a:buFont typeface="Wingdings" panose="05000000000000000000" pitchFamily="2" charset="2"/>
              <a:buChar char="Ø"/>
            </a:pPr>
            <a:r>
              <a:rPr lang="en-US" sz="2400" b="1" dirty="0">
                <a:solidFill>
                  <a:schemeClr val="tx2"/>
                </a:solidFill>
                <a:latin typeface="Montserrat Bold" charset="0"/>
                <a:ea typeface="Montserrat Bold" charset="0"/>
                <a:cs typeface="Montserrat Bold" charset="0"/>
              </a:rPr>
              <a:t>Problematic</a:t>
            </a:r>
          </a:p>
          <a:p>
            <a:pPr marL="342900" indent="-342900">
              <a:buFont typeface="Wingdings" panose="05000000000000000000" pitchFamily="2" charset="2"/>
              <a:buChar char="Ø"/>
            </a:pPr>
            <a:r>
              <a:rPr lang="en-US" sz="2400" b="1" dirty="0">
                <a:solidFill>
                  <a:schemeClr val="tx2"/>
                </a:solidFill>
                <a:latin typeface="Montserrat Bold" charset="0"/>
                <a:ea typeface="Montserrat Bold" charset="0"/>
                <a:cs typeface="Montserrat Bold" charset="0"/>
              </a:rPr>
              <a:t>Project Context</a:t>
            </a:r>
          </a:p>
          <a:p>
            <a:pPr marL="342900" indent="-342900">
              <a:buFont typeface="Wingdings" panose="05000000000000000000" pitchFamily="2" charset="2"/>
              <a:buChar char="Ø"/>
            </a:pPr>
            <a:r>
              <a:rPr lang="en-US" sz="2400" b="1" dirty="0">
                <a:solidFill>
                  <a:schemeClr val="tx2"/>
                </a:solidFill>
                <a:latin typeface="Montserrat Bold" charset="0"/>
                <a:ea typeface="Montserrat Bold" charset="0"/>
                <a:cs typeface="Montserrat Bold" charset="0"/>
              </a:rPr>
              <a:t>Methodology</a:t>
            </a:r>
          </a:p>
          <a:p>
            <a:pPr marL="342900" indent="-342900">
              <a:buFont typeface="Wingdings" panose="05000000000000000000" pitchFamily="2" charset="2"/>
              <a:buChar char="Ø"/>
            </a:pPr>
            <a:endParaRPr lang="en-US" sz="2400" b="1" dirty="0">
              <a:solidFill>
                <a:schemeClr val="tx2"/>
              </a:solidFill>
              <a:latin typeface="Montserrat Bold" charset="0"/>
              <a:ea typeface="Montserrat Bold" charset="0"/>
              <a:cs typeface="Montserrat Bold" charset="0"/>
            </a:endParaRPr>
          </a:p>
          <a:p>
            <a:endParaRPr lang="en-US" sz="2400" dirty="0"/>
          </a:p>
        </p:txBody>
      </p:sp>
    </p:spTree>
    <p:extLst>
      <p:ext uri="{BB962C8B-B14F-4D97-AF65-F5344CB8AC3E}">
        <p14:creationId xmlns:p14="http://schemas.microsoft.com/office/powerpoint/2010/main" val="1498842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1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Deployment [2/8]</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554631" y="1613310"/>
            <a:ext cx="11317769" cy="5352053"/>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28</a:t>
            </a:r>
          </a:p>
        </p:txBody>
      </p:sp>
      <p:pic>
        <p:nvPicPr>
          <p:cNvPr id="3" name="Picture 2">
            <a:extLst>
              <a:ext uri="{FF2B5EF4-FFF2-40B4-BE49-F238E27FC236}">
                <a16:creationId xmlns:a16="http://schemas.microsoft.com/office/drawing/2014/main" id="{999F6D27-69DE-4A16-8443-D44346E42D30}"/>
              </a:ext>
            </a:extLst>
          </p:cNvPr>
          <p:cNvPicPr>
            <a:picLocks noChangeAspect="1"/>
          </p:cNvPicPr>
          <p:nvPr/>
        </p:nvPicPr>
        <p:blipFill>
          <a:blip r:embed="rId2"/>
          <a:stretch>
            <a:fillRect/>
          </a:stretch>
        </p:blipFill>
        <p:spPr>
          <a:xfrm>
            <a:off x="2197153" y="1895286"/>
            <a:ext cx="8102494" cy="4257658"/>
          </a:xfrm>
          <a:prstGeom prst="rect">
            <a:avLst/>
          </a:prstGeom>
        </p:spPr>
      </p:pic>
      <p:sp>
        <p:nvSpPr>
          <p:cNvPr id="22" name="Rectangle 21">
            <a:extLst>
              <a:ext uri="{FF2B5EF4-FFF2-40B4-BE49-F238E27FC236}">
                <a16:creationId xmlns:a16="http://schemas.microsoft.com/office/drawing/2014/main" id="{98330CCF-FFC3-4102-9B2E-B26BDB10C3B7}"/>
              </a:ext>
            </a:extLst>
          </p:cNvPr>
          <p:cNvSpPr/>
          <p:nvPr/>
        </p:nvSpPr>
        <p:spPr>
          <a:xfrm>
            <a:off x="1136600" y="1010240"/>
            <a:ext cx="2262158" cy="369332"/>
          </a:xfrm>
          <a:prstGeom prst="rect">
            <a:avLst/>
          </a:prstGeom>
        </p:spPr>
        <p:txBody>
          <a:bodyPr wrap="none">
            <a:spAutoFit/>
          </a:bodyPr>
          <a:lstStyle/>
          <a:p>
            <a:r>
              <a:rPr lang="en-US" dirty="0"/>
              <a:t>~Admin dashboard~</a:t>
            </a:r>
          </a:p>
        </p:txBody>
      </p:sp>
      <p:sp>
        <p:nvSpPr>
          <p:cNvPr id="23" name="Rectangle: Rounded Corners 22">
            <a:extLst>
              <a:ext uri="{FF2B5EF4-FFF2-40B4-BE49-F238E27FC236}">
                <a16:creationId xmlns:a16="http://schemas.microsoft.com/office/drawing/2014/main" id="{CEE6F709-4249-43DA-9612-99DAAB247210}"/>
              </a:ext>
            </a:extLst>
          </p:cNvPr>
          <p:cNvSpPr/>
          <p:nvPr/>
        </p:nvSpPr>
        <p:spPr>
          <a:xfrm>
            <a:off x="3846443" y="3821821"/>
            <a:ext cx="6148404" cy="346355"/>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6556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Deployment [3/8]</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815007" y="1314566"/>
            <a:ext cx="10873407" cy="5791911"/>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29</a:t>
            </a:r>
          </a:p>
        </p:txBody>
      </p:sp>
      <p:pic>
        <p:nvPicPr>
          <p:cNvPr id="3" name="Picture 2">
            <a:extLst>
              <a:ext uri="{FF2B5EF4-FFF2-40B4-BE49-F238E27FC236}">
                <a16:creationId xmlns:a16="http://schemas.microsoft.com/office/drawing/2014/main" id="{5D4DCE30-9833-4184-B519-5101692EEC25}"/>
              </a:ext>
            </a:extLst>
          </p:cNvPr>
          <p:cNvPicPr>
            <a:picLocks noChangeAspect="1"/>
          </p:cNvPicPr>
          <p:nvPr/>
        </p:nvPicPr>
        <p:blipFill>
          <a:blip r:embed="rId2"/>
          <a:stretch>
            <a:fillRect/>
          </a:stretch>
        </p:blipFill>
        <p:spPr>
          <a:xfrm>
            <a:off x="697823" y="1678331"/>
            <a:ext cx="7793132" cy="4572396"/>
          </a:xfrm>
          <a:prstGeom prst="rect">
            <a:avLst/>
          </a:prstGeom>
        </p:spPr>
      </p:pic>
      <p:sp>
        <p:nvSpPr>
          <p:cNvPr id="22" name="Rectangle 21">
            <a:extLst>
              <a:ext uri="{FF2B5EF4-FFF2-40B4-BE49-F238E27FC236}">
                <a16:creationId xmlns:a16="http://schemas.microsoft.com/office/drawing/2014/main" id="{F85D997E-4606-4BC2-9B7B-BCC7B275C583}"/>
              </a:ext>
            </a:extLst>
          </p:cNvPr>
          <p:cNvSpPr/>
          <p:nvPr/>
        </p:nvSpPr>
        <p:spPr>
          <a:xfrm>
            <a:off x="1136600" y="1010240"/>
            <a:ext cx="2262158" cy="369332"/>
          </a:xfrm>
          <a:prstGeom prst="rect">
            <a:avLst/>
          </a:prstGeom>
        </p:spPr>
        <p:txBody>
          <a:bodyPr wrap="none">
            <a:spAutoFit/>
          </a:bodyPr>
          <a:lstStyle/>
          <a:p>
            <a:r>
              <a:rPr lang="en-US" dirty="0"/>
              <a:t>~Admin dashboard~</a:t>
            </a:r>
          </a:p>
        </p:txBody>
      </p:sp>
      <p:sp>
        <p:nvSpPr>
          <p:cNvPr id="23" name="TextBox 22">
            <a:extLst>
              <a:ext uri="{FF2B5EF4-FFF2-40B4-BE49-F238E27FC236}">
                <a16:creationId xmlns:a16="http://schemas.microsoft.com/office/drawing/2014/main" id="{DF7B1AB5-483F-4793-861E-1E2F99C7C951}"/>
              </a:ext>
            </a:extLst>
          </p:cNvPr>
          <p:cNvSpPr txBox="1"/>
          <p:nvPr/>
        </p:nvSpPr>
        <p:spPr>
          <a:xfrm>
            <a:off x="9960696" y="3458751"/>
            <a:ext cx="1195712" cy="338554"/>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Their Points</a:t>
            </a:r>
          </a:p>
        </p:txBody>
      </p:sp>
      <p:sp>
        <p:nvSpPr>
          <p:cNvPr id="24" name="Oval 27">
            <a:extLst>
              <a:ext uri="{FF2B5EF4-FFF2-40B4-BE49-F238E27FC236}">
                <a16:creationId xmlns:a16="http://schemas.microsoft.com/office/drawing/2014/main" id="{FDE990DA-C8E3-4359-893A-EC908BE86CC2}"/>
              </a:ext>
            </a:extLst>
          </p:cNvPr>
          <p:cNvSpPr/>
          <p:nvPr/>
        </p:nvSpPr>
        <p:spPr>
          <a:xfrm>
            <a:off x="9413608" y="3393675"/>
            <a:ext cx="409732" cy="779216"/>
          </a:xfrm>
          <a:custGeom>
            <a:avLst/>
            <a:gdLst/>
            <a:ahLst/>
            <a:cxnLst/>
            <a:rect l="l" t="t" r="r" b="b"/>
            <a:pathLst>
              <a:path w="1703664" h="3240001">
                <a:moveTo>
                  <a:pt x="952533" y="2024463"/>
                </a:moveTo>
                <a:lnTo>
                  <a:pt x="856710" y="2024464"/>
                </a:lnTo>
                <a:lnTo>
                  <a:pt x="649879" y="2143878"/>
                </a:lnTo>
                <a:lnTo>
                  <a:pt x="728753" y="2280491"/>
                </a:lnTo>
                <a:lnTo>
                  <a:pt x="800462" y="2239090"/>
                </a:lnTo>
                <a:lnTo>
                  <a:pt x="800462" y="2476837"/>
                </a:lnTo>
                <a:lnTo>
                  <a:pt x="649878" y="2476837"/>
                </a:lnTo>
                <a:lnTo>
                  <a:pt x="649878" y="2634602"/>
                </a:lnTo>
                <a:lnTo>
                  <a:pt x="1067658" y="2634602"/>
                </a:lnTo>
                <a:lnTo>
                  <a:pt x="1067657" y="2476837"/>
                </a:lnTo>
                <a:lnTo>
                  <a:pt x="952532" y="2476837"/>
                </a:lnTo>
                <a:lnTo>
                  <a:pt x="952532" y="2151292"/>
                </a:lnTo>
                <a:lnTo>
                  <a:pt x="952534" y="2151291"/>
                </a:lnTo>
                <a:close/>
                <a:moveTo>
                  <a:pt x="851832" y="1776101"/>
                </a:moveTo>
                <a:cubicBezTo>
                  <a:pt x="1189868" y="1776101"/>
                  <a:pt x="1463900" y="2050133"/>
                  <a:pt x="1463900" y="2388169"/>
                </a:cubicBezTo>
                <a:cubicBezTo>
                  <a:pt x="1463900" y="2726205"/>
                  <a:pt x="1189868" y="3000237"/>
                  <a:pt x="851832" y="3000237"/>
                </a:cubicBezTo>
                <a:cubicBezTo>
                  <a:pt x="513796" y="3000237"/>
                  <a:pt x="239764" y="2726205"/>
                  <a:pt x="239764" y="2388169"/>
                </a:cubicBezTo>
                <a:cubicBezTo>
                  <a:pt x="239764" y="2050133"/>
                  <a:pt x="513796" y="1776101"/>
                  <a:pt x="851832" y="1776101"/>
                </a:cubicBezTo>
                <a:close/>
                <a:moveTo>
                  <a:pt x="851832" y="1689019"/>
                </a:moveTo>
                <a:cubicBezTo>
                  <a:pt x="465702" y="1689019"/>
                  <a:pt x="152682" y="2002039"/>
                  <a:pt x="152682" y="2388169"/>
                </a:cubicBezTo>
                <a:cubicBezTo>
                  <a:pt x="152682" y="2774299"/>
                  <a:pt x="465702" y="3087319"/>
                  <a:pt x="851832" y="3087319"/>
                </a:cubicBezTo>
                <a:cubicBezTo>
                  <a:pt x="1237962" y="3087319"/>
                  <a:pt x="1550982" y="2774299"/>
                  <a:pt x="1550982" y="2388169"/>
                </a:cubicBezTo>
                <a:cubicBezTo>
                  <a:pt x="1550982" y="2002039"/>
                  <a:pt x="1237962" y="1689019"/>
                  <a:pt x="851832" y="1689019"/>
                </a:cubicBezTo>
                <a:close/>
                <a:moveTo>
                  <a:pt x="851832" y="1536337"/>
                </a:moveTo>
                <a:cubicBezTo>
                  <a:pt x="1322286" y="1536337"/>
                  <a:pt x="1703664" y="1917715"/>
                  <a:pt x="1703664" y="2388169"/>
                </a:cubicBezTo>
                <a:cubicBezTo>
                  <a:pt x="1703664" y="2858623"/>
                  <a:pt x="1322286" y="3240001"/>
                  <a:pt x="851832" y="3240001"/>
                </a:cubicBezTo>
                <a:cubicBezTo>
                  <a:pt x="381378" y="3240001"/>
                  <a:pt x="0" y="2858623"/>
                  <a:pt x="0" y="2388169"/>
                </a:cubicBezTo>
                <a:cubicBezTo>
                  <a:pt x="0" y="1917715"/>
                  <a:pt x="381378" y="1536337"/>
                  <a:pt x="851832" y="1536337"/>
                </a:cubicBezTo>
                <a:close/>
                <a:moveTo>
                  <a:pt x="1173126" y="1"/>
                </a:moveTo>
                <a:lnTo>
                  <a:pt x="1383673" y="1"/>
                </a:lnTo>
                <a:lnTo>
                  <a:pt x="1383673" y="954514"/>
                </a:lnTo>
                <a:lnTo>
                  <a:pt x="1173126" y="1187717"/>
                </a:lnTo>
                <a:close/>
                <a:moveTo>
                  <a:pt x="619488" y="0"/>
                </a:moveTo>
                <a:lnTo>
                  <a:pt x="1099698" y="0"/>
                </a:lnTo>
                <a:lnTo>
                  <a:pt x="1099698" y="1265464"/>
                </a:lnTo>
                <a:lnTo>
                  <a:pt x="859593" y="1532640"/>
                </a:lnTo>
                <a:lnTo>
                  <a:pt x="619488" y="1265464"/>
                </a:lnTo>
                <a:close/>
                <a:moveTo>
                  <a:pt x="335512" y="0"/>
                </a:moveTo>
                <a:lnTo>
                  <a:pt x="546059" y="0"/>
                </a:lnTo>
                <a:lnTo>
                  <a:pt x="546059" y="1166181"/>
                </a:lnTo>
                <a:lnTo>
                  <a:pt x="335512" y="92745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25" name="Parallelogram 15">
            <a:extLst>
              <a:ext uri="{FF2B5EF4-FFF2-40B4-BE49-F238E27FC236}">
                <a16:creationId xmlns:a16="http://schemas.microsoft.com/office/drawing/2014/main" id="{B58C00E7-DC96-4F86-8C77-EEFE2F569615}"/>
              </a:ext>
            </a:extLst>
          </p:cNvPr>
          <p:cNvSpPr/>
          <p:nvPr/>
        </p:nvSpPr>
        <p:spPr>
          <a:xfrm rot="16200000">
            <a:off x="9320088" y="2545556"/>
            <a:ext cx="598764" cy="648141"/>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6" name="Rectangle 9">
            <a:extLst>
              <a:ext uri="{FF2B5EF4-FFF2-40B4-BE49-F238E27FC236}">
                <a16:creationId xmlns:a16="http://schemas.microsoft.com/office/drawing/2014/main" id="{32B4DDC5-99ED-4AE3-B6C9-177F2D00A1C7}"/>
              </a:ext>
            </a:extLst>
          </p:cNvPr>
          <p:cNvSpPr/>
          <p:nvPr/>
        </p:nvSpPr>
        <p:spPr>
          <a:xfrm>
            <a:off x="9346898" y="1751897"/>
            <a:ext cx="529466" cy="528605"/>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7" name="TextBox 26">
            <a:extLst>
              <a:ext uri="{FF2B5EF4-FFF2-40B4-BE49-F238E27FC236}">
                <a16:creationId xmlns:a16="http://schemas.microsoft.com/office/drawing/2014/main" id="{4C85805C-0B09-45F9-92A7-A0C2804D0888}"/>
              </a:ext>
            </a:extLst>
          </p:cNvPr>
          <p:cNvSpPr txBox="1"/>
          <p:nvPr/>
        </p:nvSpPr>
        <p:spPr>
          <a:xfrm>
            <a:off x="9987372" y="2638793"/>
            <a:ext cx="1435329" cy="338554"/>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The Profession</a:t>
            </a:r>
          </a:p>
        </p:txBody>
      </p:sp>
      <p:sp>
        <p:nvSpPr>
          <p:cNvPr id="28" name="TextBox 27">
            <a:extLst>
              <a:ext uri="{FF2B5EF4-FFF2-40B4-BE49-F238E27FC236}">
                <a16:creationId xmlns:a16="http://schemas.microsoft.com/office/drawing/2014/main" id="{9FE3F68F-7D73-4C4D-800C-6D005D671292}"/>
              </a:ext>
            </a:extLst>
          </p:cNvPr>
          <p:cNvSpPr txBox="1"/>
          <p:nvPr/>
        </p:nvSpPr>
        <p:spPr>
          <a:xfrm>
            <a:off x="9918928" y="1828295"/>
            <a:ext cx="1314847" cy="338554"/>
          </a:xfrm>
          <a:prstGeom prst="rect">
            <a:avLst/>
          </a:prstGeom>
          <a:noFill/>
        </p:spPr>
        <p:txBody>
          <a:bodyPr wrap="none" rtlCol="0">
            <a:spAutoFit/>
          </a:bodyPr>
          <a:lstStyle/>
          <a:p>
            <a:r>
              <a:rPr lang="en-US" sz="1600" b="1" dirty="0">
                <a:solidFill>
                  <a:schemeClr val="accent1">
                    <a:lumMod val="75000"/>
                  </a:schemeClr>
                </a:solidFill>
                <a:latin typeface="Calibri" panose="020F0502020204030204" pitchFamily="34" charset="0"/>
                <a:cs typeface="Calibri" panose="020F0502020204030204" pitchFamily="34" charset="0"/>
              </a:rPr>
              <a:t>The Location </a:t>
            </a:r>
          </a:p>
        </p:txBody>
      </p:sp>
      <p:sp>
        <p:nvSpPr>
          <p:cNvPr id="2" name="Rectangle: Rounded Corners 1">
            <a:extLst>
              <a:ext uri="{FF2B5EF4-FFF2-40B4-BE49-F238E27FC236}">
                <a16:creationId xmlns:a16="http://schemas.microsoft.com/office/drawing/2014/main" id="{F6FADBC6-239C-4D3D-B0BE-7DDD9E0F5F88}"/>
              </a:ext>
            </a:extLst>
          </p:cNvPr>
          <p:cNvSpPr/>
          <p:nvPr/>
        </p:nvSpPr>
        <p:spPr>
          <a:xfrm>
            <a:off x="2007704" y="3112661"/>
            <a:ext cx="1550505" cy="216435"/>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F3128C59-D4B0-4258-BDE1-25E139EFB0CC}"/>
              </a:ext>
            </a:extLst>
          </p:cNvPr>
          <p:cNvSpPr/>
          <p:nvPr/>
        </p:nvSpPr>
        <p:spPr>
          <a:xfrm>
            <a:off x="3558210" y="3116549"/>
            <a:ext cx="1023730" cy="212547"/>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6E8DDE22-2120-4E6E-A20F-66510ABC27BD}"/>
              </a:ext>
            </a:extLst>
          </p:cNvPr>
          <p:cNvSpPr/>
          <p:nvPr/>
        </p:nvSpPr>
        <p:spPr>
          <a:xfrm>
            <a:off x="4558733" y="3116549"/>
            <a:ext cx="922879" cy="212547"/>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A33DFE45-B7BA-4FB2-A886-BF303ECB597B}"/>
              </a:ext>
            </a:extLst>
          </p:cNvPr>
          <p:cNvSpPr/>
          <p:nvPr/>
        </p:nvSpPr>
        <p:spPr>
          <a:xfrm>
            <a:off x="6141450" y="3128397"/>
            <a:ext cx="825881" cy="208190"/>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7719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29"/>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3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animBg="1"/>
      <p:bldP spid="25" grpId="0" animBg="1"/>
      <p:bldP spid="26" grpId="0" animBg="1"/>
      <p:bldP spid="27" grpId="0"/>
      <p:bldP spid="28" grpId="0"/>
      <p:bldP spid="2" grpId="0" animBg="1"/>
      <p:bldP spid="2" grpId="1" animBg="1"/>
      <p:bldP spid="29" grpId="0" animBg="1"/>
      <p:bldP spid="29" grpId="1" animBg="1"/>
      <p:bldP spid="30" grpId="0" animBg="1"/>
      <p:bldP spid="30" grpId="1" animBg="1"/>
      <p:bldP spid="31" grpId="0" animBg="1"/>
      <p:bldP spid="31" grpId="1"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Deployment [4/8]</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261536" y="1512024"/>
            <a:ext cx="9098904" cy="4748352"/>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30</a:t>
            </a:r>
          </a:p>
        </p:txBody>
      </p:sp>
      <p:sp>
        <p:nvSpPr>
          <p:cNvPr id="22" name="Rectangle 21">
            <a:extLst>
              <a:ext uri="{FF2B5EF4-FFF2-40B4-BE49-F238E27FC236}">
                <a16:creationId xmlns:a16="http://schemas.microsoft.com/office/drawing/2014/main" id="{F85D997E-4606-4BC2-9B7B-BCC7B275C583}"/>
              </a:ext>
            </a:extLst>
          </p:cNvPr>
          <p:cNvSpPr/>
          <p:nvPr/>
        </p:nvSpPr>
        <p:spPr>
          <a:xfrm>
            <a:off x="1136600" y="1010240"/>
            <a:ext cx="2262158" cy="369332"/>
          </a:xfrm>
          <a:prstGeom prst="rect">
            <a:avLst/>
          </a:prstGeom>
        </p:spPr>
        <p:txBody>
          <a:bodyPr wrap="none">
            <a:spAutoFit/>
          </a:bodyPr>
          <a:lstStyle/>
          <a:p>
            <a:r>
              <a:rPr lang="en-US" dirty="0"/>
              <a:t>~Admin dashboard~</a:t>
            </a:r>
          </a:p>
        </p:txBody>
      </p:sp>
      <p:pic>
        <p:nvPicPr>
          <p:cNvPr id="2" name="Picture 1">
            <a:extLst>
              <a:ext uri="{FF2B5EF4-FFF2-40B4-BE49-F238E27FC236}">
                <a16:creationId xmlns:a16="http://schemas.microsoft.com/office/drawing/2014/main" id="{76AB8D68-EFD7-499A-856A-0898794F95B9}"/>
              </a:ext>
            </a:extLst>
          </p:cNvPr>
          <p:cNvPicPr>
            <a:picLocks noChangeAspect="1"/>
          </p:cNvPicPr>
          <p:nvPr/>
        </p:nvPicPr>
        <p:blipFill>
          <a:blip r:embed="rId2"/>
          <a:stretch>
            <a:fillRect/>
          </a:stretch>
        </p:blipFill>
        <p:spPr>
          <a:xfrm>
            <a:off x="1064130" y="1803988"/>
            <a:ext cx="6475612" cy="3759114"/>
          </a:xfrm>
          <a:prstGeom prst="rect">
            <a:avLst/>
          </a:prstGeom>
        </p:spPr>
      </p:pic>
      <p:pic>
        <p:nvPicPr>
          <p:cNvPr id="3" name="Picture 2">
            <a:extLst>
              <a:ext uri="{FF2B5EF4-FFF2-40B4-BE49-F238E27FC236}">
                <a16:creationId xmlns:a16="http://schemas.microsoft.com/office/drawing/2014/main" id="{94BDE0C8-0C53-4B08-9185-A04A44FAA21D}"/>
              </a:ext>
            </a:extLst>
          </p:cNvPr>
          <p:cNvPicPr>
            <a:picLocks noChangeAspect="1"/>
          </p:cNvPicPr>
          <p:nvPr/>
        </p:nvPicPr>
        <p:blipFill>
          <a:blip r:embed="rId3"/>
          <a:stretch>
            <a:fillRect/>
          </a:stretch>
        </p:blipFill>
        <p:spPr>
          <a:xfrm>
            <a:off x="6339002" y="1161138"/>
            <a:ext cx="5070468" cy="2557784"/>
          </a:xfrm>
          <a:prstGeom prst="rect">
            <a:avLst/>
          </a:prstGeom>
          <a:ln>
            <a:noFill/>
          </a:ln>
          <a:effectLst>
            <a:softEdge rad="112500"/>
          </a:effectLst>
        </p:spPr>
      </p:pic>
      <p:sp>
        <p:nvSpPr>
          <p:cNvPr id="23" name="Rectangle: Rounded Corners 22">
            <a:extLst>
              <a:ext uri="{FF2B5EF4-FFF2-40B4-BE49-F238E27FC236}">
                <a16:creationId xmlns:a16="http://schemas.microsoft.com/office/drawing/2014/main" id="{59A875D6-C645-46A2-B4AE-E2A6D8FF2283}"/>
              </a:ext>
            </a:extLst>
          </p:cNvPr>
          <p:cNvSpPr/>
          <p:nvPr/>
        </p:nvSpPr>
        <p:spPr>
          <a:xfrm>
            <a:off x="4353340" y="2190466"/>
            <a:ext cx="679556" cy="224744"/>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8624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1"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Deployment [5/8]</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261536" y="1512024"/>
            <a:ext cx="9098904" cy="4748352"/>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31</a:t>
            </a:r>
          </a:p>
        </p:txBody>
      </p:sp>
      <p:grpSp>
        <p:nvGrpSpPr>
          <p:cNvPr id="22" name="Group 21">
            <a:extLst>
              <a:ext uri="{FF2B5EF4-FFF2-40B4-BE49-F238E27FC236}">
                <a16:creationId xmlns:a16="http://schemas.microsoft.com/office/drawing/2014/main" id="{93A3466A-1EE7-4C3A-8851-6778FCB7E192}"/>
              </a:ext>
            </a:extLst>
          </p:cNvPr>
          <p:cNvGrpSpPr/>
          <p:nvPr/>
        </p:nvGrpSpPr>
        <p:grpSpPr>
          <a:xfrm>
            <a:off x="8484013" y="754759"/>
            <a:ext cx="2600187" cy="4853053"/>
            <a:chOff x="3501573" y="3178068"/>
            <a:chExt cx="1340594" cy="2737840"/>
          </a:xfrm>
        </p:grpSpPr>
        <p:sp>
          <p:nvSpPr>
            <p:cNvPr id="23" name="Freeform: Shape 22">
              <a:extLst>
                <a:ext uri="{FF2B5EF4-FFF2-40B4-BE49-F238E27FC236}">
                  <a16:creationId xmlns:a16="http://schemas.microsoft.com/office/drawing/2014/main" id="{44A78B4F-AA14-4CF1-B700-DD88C66F8BD2}"/>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3DDD9CA7-F63C-4D21-A88C-86B2690F17B7}"/>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2003B922-333A-41F0-B7C1-28FAA719613D}"/>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B44269C-FE9C-4881-A188-C81CD1605EDE}"/>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ADD3BCD4-ABBC-418F-A2A3-CBA2508A9605}"/>
                </a:ext>
              </a:extLst>
            </p:cNvPr>
            <p:cNvSpPr/>
            <p:nvPr/>
          </p:nvSpPr>
          <p:spPr>
            <a:xfrm>
              <a:off x="3529897" y="3190651"/>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4430999D-D334-4D32-A68E-B1136C3E4855}"/>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29" name="Group 28">
              <a:extLst>
                <a:ext uri="{FF2B5EF4-FFF2-40B4-BE49-F238E27FC236}">
                  <a16:creationId xmlns:a16="http://schemas.microsoft.com/office/drawing/2014/main" id="{0F14D524-D541-4583-8C45-84B55F9FAF30}"/>
                </a:ext>
              </a:extLst>
            </p:cNvPr>
            <p:cNvGrpSpPr/>
            <p:nvPr/>
          </p:nvGrpSpPr>
          <p:grpSpPr>
            <a:xfrm>
              <a:off x="4092761" y="5635852"/>
              <a:ext cx="164520" cy="173080"/>
              <a:chOff x="6772303" y="6038214"/>
              <a:chExt cx="140650" cy="147968"/>
            </a:xfrm>
          </p:grpSpPr>
          <p:sp>
            <p:nvSpPr>
              <p:cNvPr id="36" name="Oval 35">
                <a:extLst>
                  <a:ext uri="{FF2B5EF4-FFF2-40B4-BE49-F238E27FC236}">
                    <a16:creationId xmlns:a16="http://schemas.microsoft.com/office/drawing/2014/main" id="{209F45D6-9199-439E-AC38-FB0E7FD06521}"/>
                  </a:ext>
                </a:extLst>
              </p:cNvPr>
              <p:cNvSpPr/>
              <p:nvPr/>
            </p:nvSpPr>
            <p:spPr>
              <a:xfrm>
                <a:off x="6772303" y="6038214"/>
                <a:ext cx="140650"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E65BC42-65D4-48E0-B0B9-78DD5C42AAA6}"/>
                  </a:ext>
                </a:extLst>
              </p:cNvPr>
              <p:cNvSpPr/>
              <p:nvPr/>
            </p:nvSpPr>
            <p:spPr>
              <a:xfrm>
                <a:off x="6807465" y="6071635"/>
                <a:ext cx="70326"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0" name="Freeform: Shape 29">
              <a:extLst>
                <a:ext uri="{FF2B5EF4-FFF2-40B4-BE49-F238E27FC236}">
                  <a16:creationId xmlns:a16="http://schemas.microsoft.com/office/drawing/2014/main" id="{15A126E9-F7EE-4B53-816F-3E941695D697}"/>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31" name="Rectangle: Rounded Corners 30">
              <a:extLst>
                <a:ext uri="{FF2B5EF4-FFF2-40B4-BE49-F238E27FC236}">
                  <a16:creationId xmlns:a16="http://schemas.microsoft.com/office/drawing/2014/main" id="{F835C17A-D67A-4E34-8BEE-726459450C57}"/>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D6A33517-F550-4D9A-9AEF-18CD4D119696}"/>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9EDC1A59-08FE-4412-B027-826AD96AC9FB}"/>
              </a:ext>
            </a:extLst>
          </p:cNvPr>
          <p:cNvPicPr>
            <a:picLocks noChangeAspect="1"/>
          </p:cNvPicPr>
          <p:nvPr/>
        </p:nvPicPr>
        <p:blipFill>
          <a:blip r:embed="rId2"/>
          <a:stretch>
            <a:fillRect/>
          </a:stretch>
        </p:blipFill>
        <p:spPr>
          <a:xfrm>
            <a:off x="8773578" y="1533850"/>
            <a:ext cx="2098849" cy="3442977"/>
          </a:xfrm>
          <a:prstGeom prst="rect">
            <a:avLst/>
          </a:prstGeom>
        </p:spPr>
      </p:pic>
      <p:sp>
        <p:nvSpPr>
          <p:cNvPr id="3" name="Rectangle 2">
            <a:extLst>
              <a:ext uri="{FF2B5EF4-FFF2-40B4-BE49-F238E27FC236}">
                <a16:creationId xmlns:a16="http://schemas.microsoft.com/office/drawing/2014/main" id="{4E150276-0808-4472-83E3-0F4454D17A31}"/>
              </a:ext>
            </a:extLst>
          </p:cNvPr>
          <p:cNvSpPr/>
          <p:nvPr/>
        </p:nvSpPr>
        <p:spPr>
          <a:xfrm>
            <a:off x="1136600" y="1010240"/>
            <a:ext cx="3365024" cy="369332"/>
          </a:xfrm>
          <a:prstGeom prst="rect">
            <a:avLst/>
          </a:prstGeom>
        </p:spPr>
        <p:txBody>
          <a:bodyPr wrap="none">
            <a:spAutoFit/>
          </a:bodyPr>
          <a:lstStyle/>
          <a:p>
            <a:r>
              <a:rPr lang="en-US" dirty="0"/>
              <a:t>~Mobile and desktop access~</a:t>
            </a:r>
          </a:p>
        </p:txBody>
      </p:sp>
      <p:pic>
        <p:nvPicPr>
          <p:cNvPr id="19" name="Picture 18">
            <a:extLst>
              <a:ext uri="{FF2B5EF4-FFF2-40B4-BE49-F238E27FC236}">
                <a16:creationId xmlns:a16="http://schemas.microsoft.com/office/drawing/2014/main" id="{883F4DFC-9430-4CB6-A9E4-9FFE8CD749E4}"/>
              </a:ext>
            </a:extLst>
          </p:cNvPr>
          <p:cNvPicPr>
            <a:picLocks noChangeAspect="1"/>
          </p:cNvPicPr>
          <p:nvPr/>
        </p:nvPicPr>
        <p:blipFill>
          <a:blip r:embed="rId3"/>
          <a:stretch>
            <a:fillRect/>
          </a:stretch>
        </p:blipFill>
        <p:spPr>
          <a:xfrm>
            <a:off x="1062649" y="1808497"/>
            <a:ext cx="6477093" cy="3812266"/>
          </a:xfrm>
          <a:prstGeom prst="rect">
            <a:avLst/>
          </a:prstGeom>
        </p:spPr>
      </p:pic>
    </p:spTree>
    <p:extLst>
      <p:ext uri="{BB962C8B-B14F-4D97-AF65-F5344CB8AC3E}">
        <p14:creationId xmlns:p14="http://schemas.microsoft.com/office/powerpoint/2010/main" val="33864238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Deployment [6/8]</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245360" y="1512024"/>
            <a:ext cx="11095188" cy="5253918"/>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32</a:t>
            </a:r>
          </a:p>
        </p:txBody>
      </p:sp>
      <p:pic>
        <p:nvPicPr>
          <p:cNvPr id="4" name="Picture 3">
            <a:extLst>
              <a:ext uri="{FF2B5EF4-FFF2-40B4-BE49-F238E27FC236}">
                <a16:creationId xmlns:a16="http://schemas.microsoft.com/office/drawing/2014/main" id="{5B5011E8-D1DB-4776-9CF1-5F041AF209ED}"/>
              </a:ext>
            </a:extLst>
          </p:cNvPr>
          <p:cNvPicPr>
            <a:picLocks noChangeAspect="1"/>
          </p:cNvPicPr>
          <p:nvPr/>
        </p:nvPicPr>
        <p:blipFill>
          <a:blip r:embed="rId2"/>
          <a:stretch>
            <a:fillRect/>
          </a:stretch>
        </p:blipFill>
        <p:spPr>
          <a:xfrm>
            <a:off x="1834956" y="1841932"/>
            <a:ext cx="7923269" cy="4152494"/>
          </a:xfrm>
          <a:prstGeom prst="rect">
            <a:avLst/>
          </a:prstGeom>
        </p:spPr>
      </p:pic>
      <p:sp>
        <p:nvSpPr>
          <p:cNvPr id="3" name="Rectangle 2">
            <a:extLst>
              <a:ext uri="{FF2B5EF4-FFF2-40B4-BE49-F238E27FC236}">
                <a16:creationId xmlns:a16="http://schemas.microsoft.com/office/drawing/2014/main" id="{4E150276-0808-4472-83E3-0F4454D17A31}"/>
              </a:ext>
            </a:extLst>
          </p:cNvPr>
          <p:cNvSpPr/>
          <p:nvPr/>
        </p:nvSpPr>
        <p:spPr>
          <a:xfrm>
            <a:off x="1136600" y="1010240"/>
            <a:ext cx="3057247" cy="369332"/>
          </a:xfrm>
          <a:prstGeom prst="rect">
            <a:avLst/>
          </a:prstGeom>
        </p:spPr>
        <p:txBody>
          <a:bodyPr wrap="none">
            <a:spAutoFit/>
          </a:bodyPr>
          <a:lstStyle/>
          <a:p>
            <a:r>
              <a:rPr lang="en-US" dirty="0"/>
              <a:t>~Facial recognition system~</a:t>
            </a:r>
          </a:p>
        </p:txBody>
      </p:sp>
      <p:sp>
        <p:nvSpPr>
          <p:cNvPr id="22" name="Rectangle: Rounded Corners 21">
            <a:extLst>
              <a:ext uri="{FF2B5EF4-FFF2-40B4-BE49-F238E27FC236}">
                <a16:creationId xmlns:a16="http://schemas.microsoft.com/office/drawing/2014/main" id="{A7F313B1-70FB-4D7C-BE16-0C9CFF987EEC}"/>
              </a:ext>
            </a:extLst>
          </p:cNvPr>
          <p:cNvSpPr/>
          <p:nvPr/>
        </p:nvSpPr>
        <p:spPr>
          <a:xfrm>
            <a:off x="5416444" y="5016068"/>
            <a:ext cx="755756" cy="304800"/>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48A59113-EDF5-4E7B-98EA-DE254751CFB9}"/>
              </a:ext>
            </a:extLst>
          </p:cNvPr>
          <p:cNvPicPr>
            <a:picLocks noChangeAspect="1"/>
          </p:cNvPicPr>
          <p:nvPr/>
        </p:nvPicPr>
        <p:blipFill>
          <a:blip r:embed="rId3"/>
          <a:stretch>
            <a:fillRect/>
          </a:stretch>
        </p:blipFill>
        <p:spPr>
          <a:xfrm>
            <a:off x="3635268" y="2381837"/>
            <a:ext cx="4524757" cy="3314929"/>
          </a:xfrm>
          <a:prstGeom prst="rect">
            <a:avLst/>
          </a:prstGeom>
          <a:ln>
            <a:noFill/>
          </a:ln>
          <a:effectLst>
            <a:softEdge rad="112500"/>
          </a:effectLst>
        </p:spPr>
      </p:pic>
    </p:spTree>
    <p:extLst>
      <p:ext uri="{BB962C8B-B14F-4D97-AF65-F5344CB8AC3E}">
        <p14:creationId xmlns:p14="http://schemas.microsoft.com/office/powerpoint/2010/main" val="7317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par>
                          <p:cTn id="7" fill="hold">
                            <p:stCondLst>
                              <p:cond delay="0"/>
                            </p:stCondLst>
                            <p:childTnLst>
                              <p:par>
                                <p:cTn id="8" presetID="2" presetClass="entr" presetSubtype="4" fill="hold"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ppt_x"/>
                                          </p:val>
                                        </p:tav>
                                        <p:tav tm="100000">
                                          <p:val>
                                            <p:strVal val="#ppt_x"/>
                                          </p:val>
                                        </p:tav>
                                      </p:tavLst>
                                    </p:anim>
                                    <p:anim calcmode="lin" valueType="num">
                                      <p:cBhvr additive="base">
                                        <p:cTn id="11"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Deployment [6/8]</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245360" y="1512024"/>
            <a:ext cx="11095188" cy="5253918"/>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32</a:t>
            </a:r>
          </a:p>
        </p:txBody>
      </p:sp>
      <p:sp>
        <p:nvSpPr>
          <p:cNvPr id="3" name="Rectangle 2">
            <a:extLst>
              <a:ext uri="{FF2B5EF4-FFF2-40B4-BE49-F238E27FC236}">
                <a16:creationId xmlns:a16="http://schemas.microsoft.com/office/drawing/2014/main" id="{4E150276-0808-4472-83E3-0F4454D17A31}"/>
              </a:ext>
            </a:extLst>
          </p:cNvPr>
          <p:cNvSpPr/>
          <p:nvPr/>
        </p:nvSpPr>
        <p:spPr>
          <a:xfrm>
            <a:off x="1136600" y="1010240"/>
            <a:ext cx="3057247" cy="369332"/>
          </a:xfrm>
          <a:prstGeom prst="rect">
            <a:avLst/>
          </a:prstGeom>
        </p:spPr>
        <p:txBody>
          <a:bodyPr wrap="none">
            <a:spAutoFit/>
          </a:bodyPr>
          <a:lstStyle/>
          <a:p>
            <a:r>
              <a:rPr lang="en-US" dirty="0"/>
              <a:t>~Facial recognition system~</a:t>
            </a:r>
          </a:p>
        </p:txBody>
      </p:sp>
      <p:pic>
        <p:nvPicPr>
          <p:cNvPr id="23" name="Picture 22">
            <a:extLst>
              <a:ext uri="{FF2B5EF4-FFF2-40B4-BE49-F238E27FC236}">
                <a16:creationId xmlns:a16="http://schemas.microsoft.com/office/drawing/2014/main" id="{DD0776D6-AB52-4C61-A930-906D603D5731}"/>
              </a:ext>
            </a:extLst>
          </p:cNvPr>
          <p:cNvPicPr>
            <a:picLocks noChangeAspect="1"/>
          </p:cNvPicPr>
          <p:nvPr/>
        </p:nvPicPr>
        <p:blipFill>
          <a:blip r:embed="rId2"/>
          <a:stretch>
            <a:fillRect/>
          </a:stretch>
        </p:blipFill>
        <p:spPr>
          <a:xfrm>
            <a:off x="1868555" y="1826986"/>
            <a:ext cx="7889669" cy="4183213"/>
          </a:xfrm>
          <a:prstGeom prst="rect">
            <a:avLst/>
          </a:prstGeom>
        </p:spPr>
      </p:pic>
      <p:sp>
        <p:nvSpPr>
          <p:cNvPr id="24" name="Rectangle: Rounded Corners 23">
            <a:extLst>
              <a:ext uri="{FF2B5EF4-FFF2-40B4-BE49-F238E27FC236}">
                <a16:creationId xmlns:a16="http://schemas.microsoft.com/office/drawing/2014/main" id="{FC61E431-C4E1-48DC-B190-8585834A780B}"/>
              </a:ext>
            </a:extLst>
          </p:cNvPr>
          <p:cNvSpPr/>
          <p:nvPr/>
        </p:nvSpPr>
        <p:spPr>
          <a:xfrm>
            <a:off x="5756221" y="3483616"/>
            <a:ext cx="2731795" cy="533240"/>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A046870F-6529-44AA-8DF7-D7C0E9B20BEE}"/>
              </a:ext>
            </a:extLst>
          </p:cNvPr>
          <p:cNvSpPr/>
          <p:nvPr/>
        </p:nvSpPr>
        <p:spPr>
          <a:xfrm>
            <a:off x="5721243" y="4051146"/>
            <a:ext cx="1106939" cy="248766"/>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5EC22725-60F2-4514-9C5B-91C9186D2033}"/>
              </a:ext>
            </a:extLst>
          </p:cNvPr>
          <p:cNvSpPr/>
          <p:nvPr/>
        </p:nvSpPr>
        <p:spPr>
          <a:xfrm>
            <a:off x="4348090" y="4299912"/>
            <a:ext cx="2599361" cy="283056"/>
          </a:xfrm>
          <a:prstGeom prst="round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9160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4"/>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25"/>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5" grpId="0" animBg="1"/>
      <p:bldP spid="25" grpId="1" animBg="1"/>
      <p:bldP spid="26" grpId="0" animBg="1"/>
      <p:bldP spid="26"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Deployment [7/8]</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374569" y="1392755"/>
            <a:ext cx="10707562" cy="5693846"/>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33</a:t>
            </a:r>
          </a:p>
        </p:txBody>
      </p:sp>
      <p:pic>
        <p:nvPicPr>
          <p:cNvPr id="2" name="Picture 1">
            <a:extLst>
              <a:ext uri="{FF2B5EF4-FFF2-40B4-BE49-F238E27FC236}">
                <a16:creationId xmlns:a16="http://schemas.microsoft.com/office/drawing/2014/main" id="{7AC2C3A3-290B-4710-A11F-F5DCA5D8E7DB}"/>
              </a:ext>
            </a:extLst>
          </p:cNvPr>
          <p:cNvPicPr>
            <a:picLocks noChangeAspect="1"/>
          </p:cNvPicPr>
          <p:nvPr/>
        </p:nvPicPr>
        <p:blipFill>
          <a:blip r:embed="rId2"/>
          <a:stretch>
            <a:fillRect/>
          </a:stretch>
        </p:blipFill>
        <p:spPr>
          <a:xfrm>
            <a:off x="1768636" y="1740020"/>
            <a:ext cx="7902138" cy="4487049"/>
          </a:xfrm>
          <a:prstGeom prst="rect">
            <a:avLst/>
          </a:prstGeom>
        </p:spPr>
      </p:pic>
      <p:sp>
        <p:nvSpPr>
          <p:cNvPr id="23" name="Rectangle 22">
            <a:extLst>
              <a:ext uri="{FF2B5EF4-FFF2-40B4-BE49-F238E27FC236}">
                <a16:creationId xmlns:a16="http://schemas.microsoft.com/office/drawing/2014/main" id="{3F73E21C-77AD-4BAB-9EE5-BDEBE23C9056}"/>
              </a:ext>
            </a:extLst>
          </p:cNvPr>
          <p:cNvSpPr/>
          <p:nvPr/>
        </p:nvSpPr>
        <p:spPr>
          <a:xfrm>
            <a:off x="1136600" y="1010240"/>
            <a:ext cx="2351926" cy="369332"/>
          </a:xfrm>
          <a:prstGeom prst="rect">
            <a:avLst/>
          </a:prstGeom>
        </p:spPr>
        <p:txBody>
          <a:bodyPr wrap="none">
            <a:spAutoFit/>
          </a:bodyPr>
          <a:lstStyle/>
          <a:p>
            <a:r>
              <a:rPr lang="en-US" dirty="0"/>
              <a:t>~User Profile(Shop)~</a:t>
            </a:r>
          </a:p>
        </p:txBody>
      </p:sp>
    </p:spTree>
    <p:extLst>
      <p:ext uri="{BB962C8B-B14F-4D97-AF65-F5344CB8AC3E}">
        <p14:creationId xmlns:p14="http://schemas.microsoft.com/office/powerpoint/2010/main" val="37096336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5" y="328473"/>
            <a:ext cx="8726203" cy="1349857"/>
          </a:xfrm>
          <a:prstGeom prst="rect">
            <a:avLst/>
          </a:prstGeom>
        </p:spPr>
        <p:txBody>
          <a:bodyPr wrap="square">
            <a:spAutoFit/>
          </a:bodyPr>
          <a:lstStyle/>
          <a:p>
            <a:pPr>
              <a:lnSpc>
                <a:spcPts val="5000"/>
              </a:lnSpc>
            </a:pPr>
            <a:r>
              <a:rPr lang="en-US" altLang="ko-KR" sz="4400" b="1" dirty="0">
                <a:cs typeface="Arial" pitchFamily="34" charset="0"/>
              </a:rPr>
              <a:t>Deployment [8/8]</a:t>
            </a:r>
          </a:p>
          <a:p>
            <a:pPr>
              <a:lnSpc>
                <a:spcPts val="5000"/>
              </a:lnSpc>
            </a:pPr>
            <a:endParaRPr lang="en-US" sz="40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1060369" y="1521963"/>
            <a:ext cx="9912432" cy="5345976"/>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33" name="AutoShape 2">
            <a:extLst>
              <a:ext uri="{FF2B5EF4-FFF2-40B4-BE49-F238E27FC236}">
                <a16:creationId xmlns:a16="http://schemas.microsoft.com/office/drawing/2014/main" id="{2755D341-04C4-477C-BC3B-9A56C74C12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AutoShape 4">
            <a:extLst>
              <a:ext uri="{FF2B5EF4-FFF2-40B4-BE49-F238E27FC236}">
                <a16:creationId xmlns:a16="http://schemas.microsoft.com/office/drawing/2014/main" id="{38103709-B9AE-4AB0-B78F-3698FE6D44A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AutoShape 6">
            <a:extLst>
              <a:ext uri="{FF2B5EF4-FFF2-40B4-BE49-F238E27FC236}">
                <a16:creationId xmlns:a16="http://schemas.microsoft.com/office/drawing/2014/main" id="{003ED82E-39F3-492D-928B-142833551E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Organigramme : Affichage 1">
            <a:extLst>
              <a:ext uri="{FF2B5EF4-FFF2-40B4-BE49-F238E27FC236}">
                <a16:creationId xmlns:a16="http://schemas.microsoft.com/office/drawing/2014/main" id="{95CA6BD8-C8E3-4161-91FE-AF6013B5787E}"/>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34</a:t>
            </a:r>
          </a:p>
        </p:txBody>
      </p:sp>
      <p:pic>
        <p:nvPicPr>
          <p:cNvPr id="2" name="Picture 1">
            <a:extLst>
              <a:ext uri="{FF2B5EF4-FFF2-40B4-BE49-F238E27FC236}">
                <a16:creationId xmlns:a16="http://schemas.microsoft.com/office/drawing/2014/main" id="{15436BCF-99C2-42E9-9505-90E27FFB4101}"/>
              </a:ext>
            </a:extLst>
          </p:cNvPr>
          <p:cNvPicPr>
            <a:picLocks noChangeAspect="1"/>
          </p:cNvPicPr>
          <p:nvPr/>
        </p:nvPicPr>
        <p:blipFill>
          <a:blip r:embed="rId2"/>
          <a:stretch>
            <a:fillRect/>
          </a:stretch>
        </p:blipFill>
        <p:spPr>
          <a:xfrm>
            <a:off x="2421537" y="1832931"/>
            <a:ext cx="7178037" cy="4210835"/>
          </a:xfrm>
          <a:prstGeom prst="rect">
            <a:avLst/>
          </a:prstGeom>
        </p:spPr>
      </p:pic>
      <p:sp>
        <p:nvSpPr>
          <p:cNvPr id="22" name="Rectangle 21">
            <a:extLst>
              <a:ext uri="{FF2B5EF4-FFF2-40B4-BE49-F238E27FC236}">
                <a16:creationId xmlns:a16="http://schemas.microsoft.com/office/drawing/2014/main" id="{60116950-6355-4848-A865-2D2F2B582C61}"/>
              </a:ext>
            </a:extLst>
          </p:cNvPr>
          <p:cNvSpPr/>
          <p:nvPr/>
        </p:nvSpPr>
        <p:spPr>
          <a:xfrm>
            <a:off x="1136600" y="1010240"/>
            <a:ext cx="3258264" cy="369332"/>
          </a:xfrm>
          <a:prstGeom prst="rect">
            <a:avLst/>
          </a:prstGeom>
        </p:spPr>
        <p:txBody>
          <a:bodyPr wrap="none">
            <a:spAutoFit/>
          </a:bodyPr>
          <a:lstStyle/>
          <a:p>
            <a:r>
              <a:rPr lang="en-US" dirty="0"/>
              <a:t>~User Profile(RVM Location)~</a:t>
            </a:r>
          </a:p>
        </p:txBody>
      </p:sp>
    </p:spTree>
    <p:extLst>
      <p:ext uri="{BB962C8B-B14F-4D97-AF65-F5344CB8AC3E}">
        <p14:creationId xmlns:p14="http://schemas.microsoft.com/office/powerpoint/2010/main" val="36169298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29B325EB-6050-46F0-8FC4-8BEF3D1B3C6D}"/>
              </a:ext>
            </a:extLst>
          </p:cNvPr>
          <p:cNvGrpSpPr/>
          <p:nvPr/>
        </p:nvGrpSpPr>
        <p:grpSpPr>
          <a:xfrm>
            <a:off x="341303" y="2716054"/>
            <a:ext cx="1755151" cy="2226013"/>
            <a:chOff x="1189443" y="2716054"/>
            <a:chExt cx="1755151" cy="2226013"/>
          </a:xfrm>
        </p:grpSpPr>
        <p:sp>
          <p:nvSpPr>
            <p:cNvPr id="35" name="Rectangle 2">
              <a:extLst>
                <a:ext uri="{FF2B5EF4-FFF2-40B4-BE49-F238E27FC236}">
                  <a16:creationId xmlns:a16="http://schemas.microsoft.com/office/drawing/2014/main" id="{A199EE14-944C-437D-B51E-DF75F00ACF3F}"/>
                </a:ext>
              </a:extLst>
            </p:cNvPr>
            <p:cNvSpPr/>
            <p:nvPr/>
          </p:nvSpPr>
          <p:spPr>
            <a:xfrm>
              <a:off x="1189443" y="3041963"/>
              <a:ext cx="1755151" cy="1900104"/>
            </a:xfrm>
            <a:custGeom>
              <a:avLst/>
              <a:gdLst>
                <a:gd name="connsiteX0" fmla="*/ 0 w 1447800"/>
                <a:gd name="connsiteY0" fmla="*/ 0 h 1900104"/>
                <a:gd name="connsiteX1" fmla="*/ 1447800 w 1447800"/>
                <a:gd name="connsiteY1" fmla="*/ 0 h 1900104"/>
                <a:gd name="connsiteX2" fmla="*/ 1447800 w 1447800"/>
                <a:gd name="connsiteY2" fmla="*/ 1900104 h 1900104"/>
                <a:gd name="connsiteX3" fmla="*/ 0 w 1447800"/>
                <a:gd name="connsiteY3" fmla="*/ 1900104 h 1900104"/>
                <a:gd name="connsiteX4" fmla="*/ 0 w 1447800"/>
                <a:gd name="connsiteY4" fmla="*/ 0 h 1900104"/>
                <a:gd name="connsiteX0" fmla="*/ 0 w 1447800"/>
                <a:gd name="connsiteY0" fmla="*/ 0 h 1900104"/>
                <a:gd name="connsiteX1" fmla="*/ 1447800 w 1447800"/>
                <a:gd name="connsiteY1" fmla="*/ 0 h 1900104"/>
                <a:gd name="connsiteX2" fmla="*/ 1447800 w 1447800"/>
                <a:gd name="connsiteY2" fmla="*/ 1900104 h 1900104"/>
                <a:gd name="connsiteX3" fmla="*/ 7112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6731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6600 w 1447800"/>
                <a:gd name="connsiteY3" fmla="*/ 1644650 h 1900104"/>
                <a:gd name="connsiteX4" fmla="*/ 0 w 1447800"/>
                <a:gd name="connsiteY4" fmla="*/ 1900104 h 1900104"/>
                <a:gd name="connsiteX5" fmla="*/ 0 w 1447800"/>
                <a:gd name="connsiteY5" fmla="*/ 0 h 1900104"/>
                <a:gd name="connsiteX0" fmla="*/ 0 w 1447800"/>
                <a:gd name="connsiteY0" fmla="*/ 0 h 1968500"/>
                <a:gd name="connsiteX1" fmla="*/ 1447800 w 1447800"/>
                <a:gd name="connsiteY1" fmla="*/ 0 h 1968500"/>
                <a:gd name="connsiteX2" fmla="*/ 1447800 w 1447800"/>
                <a:gd name="connsiteY2" fmla="*/ 1900104 h 1968500"/>
                <a:gd name="connsiteX3" fmla="*/ 729782 w 1447800"/>
                <a:gd name="connsiteY3" fmla="*/ 1968500 h 1968500"/>
                <a:gd name="connsiteX4" fmla="*/ 0 w 1447800"/>
                <a:gd name="connsiteY4" fmla="*/ 1900104 h 1968500"/>
                <a:gd name="connsiteX5" fmla="*/ 0 w 1447800"/>
                <a:gd name="connsiteY5" fmla="*/ 0 h 1968500"/>
                <a:gd name="connsiteX0" fmla="*/ 0 w 1447800"/>
                <a:gd name="connsiteY0" fmla="*/ 0 h 1901825"/>
                <a:gd name="connsiteX1" fmla="*/ 1447800 w 1447800"/>
                <a:gd name="connsiteY1" fmla="*/ 0 h 1901825"/>
                <a:gd name="connsiteX2" fmla="*/ 1447800 w 1447800"/>
                <a:gd name="connsiteY2" fmla="*/ 1900104 h 1901825"/>
                <a:gd name="connsiteX3" fmla="*/ 727225 w 1447800"/>
                <a:gd name="connsiteY3" fmla="*/ 1901825 h 1901825"/>
                <a:gd name="connsiteX4" fmla="*/ 0 w 1447800"/>
                <a:gd name="connsiteY4" fmla="*/ 1900104 h 1901825"/>
                <a:gd name="connsiteX5" fmla="*/ 0 w 1447800"/>
                <a:gd name="connsiteY5" fmla="*/ 0 h 1901825"/>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725612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697037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2341 w 1447800"/>
                <a:gd name="connsiteY3" fmla="*/ 1673224 h 1900104"/>
                <a:gd name="connsiteX4" fmla="*/ 0 w 1447800"/>
                <a:gd name="connsiteY4" fmla="*/ 1900104 h 1900104"/>
                <a:gd name="connsiteX5" fmla="*/ 0 w 1447800"/>
                <a:gd name="connsiteY5" fmla="*/ 0 h 1900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7800" h="1900104">
                  <a:moveTo>
                    <a:pt x="0" y="0"/>
                  </a:moveTo>
                  <a:lnTo>
                    <a:pt x="1447800" y="0"/>
                  </a:lnTo>
                  <a:lnTo>
                    <a:pt x="1447800" y="1900104"/>
                  </a:lnTo>
                  <a:lnTo>
                    <a:pt x="732341" y="1673224"/>
                  </a:lnTo>
                  <a:lnTo>
                    <a:pt x="0" y="1900104"/>
                  </a:lnTo>
                  <a:lnTo>
                    <a:pt x="0" y="0"/>
                  </a:lnTo>
                  <a:close/>
                </a:path>
              </a:pathLst>
            </a:custGeom>
            <a:solidFill>
              <a:srgbClr val="074D67"/>
            </a:solidFill>
            <a:ln w="28575">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36" name="Rectangle 35">
              <a:extLst>
                <a:ext uri="{FF2B5EF4-FFF2-40B4-BE49-F238E27FC236}">
                  <a16:creationId xmlns:a16="http://schemas.microsoft.com/office/drawing/2014/main" id="{3017EBB0-C58D-4A47-8190-734F9E1B0EA7}"/>
                </a:ext>
              </a:extLst>
            </p:cNvPr>
            <p:cNvSpPr/>
            <p:nvPr/>
          </p:nvSpPr>
          <p:spPr>
            <a:xfrm>
              <a:off x="1190558" y="2716054"/>
              <a:ext cx="1754036" cy="633884"/>
            </a:xfrm>
            <a:prstGeom prst="rect">
              <a:avLst/>
            </a:prstGeom>
            <a:solidFill>
              <a:srgbClr val="053A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defRPr/>
              </a:pPr>
              <a:r>
                <a:rPr lang="en-GB" sz="2000" b="1" dirty="0">
                  <a:solidFill>
                    <a:srgbClr val="FFFFFF"/>
                  </a:solidFill>
                  <a:latin typeface="Noto Sans" panose="020B0502040504020204" pitchFamily="34"/>
                  <a:ea typeface="Noto Sans" panose="020B0502040504020204" pitchFamily="34"/>
                  <a:cs typeface="Noto Sans" panose="020B0502040504020204" pitchFamily="34"/>
                </a:rPr>
                <a:t>Raspberry pi 4</a:t>
              </a:r>
              <a:endParaRPr kumimoji="0" lang="en-GB" sz="20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grpSp>
        <p:nvGrpSpPr>
          <p:cNvPr id="38" name="Group 37">
            <a:extLst>
              <a:ext uri="{FF2B5EF4-FFF2-40B4-BE49-F238E27FC236}">
                <a16:creationId xmlns:a16="http://schemas.microsoft.com/office/drawing/2014/main" id="{ABD01242-82A8-4873-84B8-44A0E7FB19F3}"/>
              </a:ext>
            </a:extLst>
          </p:cNvPr>
          <p:cNvGrpSpPr/>
          <p:nvPr/>
        </p:nvGrpSpPr>
        <p:grpSpPr>
          <a:xfrm>
            <a:off x="2262868" y="2716054"/>
            <a:ext cx="1755151" cy="2226013"/>
            <a:chOff x="1189443" y="2716054"/>
            <a:chExt cx="1755151" cy="2226013"/>
          </a:xfrm>
        </p:grpSpPr>
        <p:sp>
          <p:nvSpPr>
            <p:cNvPr id="39" name="Rectangle 2">
              <a:extLst>
                <a:ext uri="{FF2B5EF4-FFF2-40B4-BE49-F238E27FC236}">
                  <a16:creationId xmlns:a16="http://schemas.microsoft.com/office/drawing/2014/main" id="{8BA4252F-081E-4F72-B3FB-CC4466C866A1}"/>
                </a:ext>
              </a:extLst>
            </p:cNvPr>
            <p:cNvSpPr/>
            <p:nvPr/>
          </p:nvSpPr>
          <p:spPr>
            <a:xfrm>
              <a:off x="1189443" y="3041963"/>
              <a:ext cx="1755151" cy="1900104"/>
            </a:xfrm>
            <a:custGeom>
              <a:avLst/>
              <a:gdLst>
                <a:gd name="connsiteX0" fmla="*/ 0 w 1447800"/>
                <a:gd name="connsiteY0" fmla="*/ 0 h 1900104"/>
                <a:gd name="connsiteX1" fmla="*/ 1447800 w 1447800"/>
                <a:gd name="connsiteY1" fmla="*/ 0 h 1900104"/>
                <a:gd name="connsiteX2" fmla="*/ 1447800 w 1447800"/>
                <a:gd name="connsiteY2" fmla="*/ 1900104 h 1900104"/>
                <a:gd name="connsiteX3" fmla="*/ 0 w 1447800"/>
                <a:gd name="connsiteY3" fmla="*/ 1900104 h 1900104"/>
                <a:gd name="connsiteX4" fmla="*/ 0 w 1447800"/>
                <a:gd name="connsiteY4" fmla="*/ 0 h 1900104"/>
                <a:gd name="connsiteX0" fmla="*/ 0 w 1447800"/>
                <a:gd name="connsiteY0" fmla="*/ 0 h 1900104"/>
                <a:gd name="connsiteX1" fmla="*/ 1447800 w 1447800"/>
                <a:gd name="connsiteY1" fmla="*/ 0 h 1900104"/>
                <a:gd name="connsiteX2" fmla="*/ 1447800 w 1447800"/>
                <a:gd name="connsiteY2" fmla="*/ 1900104 h 1900104"/>
                <a:gd name="connsiteX3" fmla="*/ 7112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6731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6600 w 1447800"/>
                <a:gd name="connsiteY3" fmla="*/ 1644650 h 1900104"/>
                <a:gd name="connsiteX4" fmla="*/ 0 w 1447800"/>
                <a:gd name="connsiteY4" fmla="*/ 1900104 h 1900104"/>
                <a:gd name="connsiteX5" fmla="*/ 0 w 1447800"/>
                <a:gd name="connsiteY5" fmla="*/ 0 h 1900104"/>
                <a:gd name="connsiteX0" fmla="*/ 0 w 1447800"/>
                <a:gd name="connsiteY0" fmla="*/ 0 h 1968500"/>
                <a:gd name="connsiteX1" fmla="*/ 1447800 w 1447800"/>
                <a:gd name="connsiteY1" fmla="*/ 0 h 1968500"/>
                <a:gd name="connsiteX2" fmla="*/ 1447800 w 1447800"/>
                <a:gd name="connsiteY2" fmla="*/ 1900104 h 1968500"/>
                <a:gd name="connsiteX3" fmla="*/ 729782 w 1447800"/>
                <a:gd name="connsiteY3" fmla="*/ 1968500 h 1968500"/>
                <a:gd name="connsiteX4" fmla="*/ 0 w 1447800"/>
                <a:gd name="connsiteY4" fmla="*/ 1900104 h 1968500"/>
                <a:gd name="connsiteX5" fmla="*/ 0 w 1447800"/>
                <a:gd name="connsiteY5" fmla="*/ 0 h 1968500"/>
                <a:gd name="connsiteX0" fmla="*/ 0 w 1447800"/>
                <a:gd name="connsiteY0" fmla="*/ 0 h 1901825"/>
                <a:gd name="connsiteX1" fmla="*/ 1447800 w 1447800"/>
                <a:gd name="connsiteY1" fmla="*/ 0 h 1901825"/>
                <a:gd name="connsiteX2" fmla="*/ 1447800 w 1447800"/>
                <a:gd name="connsiteY2" fmla="*/ 1900104 h 1901825"/>
                <a:gd name="connsiteX3" fmla="*/ 727225 w 1447800"/>
                <a:gd name="connsiteY3" fmla="*/ 1901825 h 1901825"/>
                <a:gd name="connsiteX4" fmla="*/ 0 w 1447800"/>
                <a:gd name="connsiteY4" fmla="*/ 1900104 h 1901825"/>
                <a:gd name="connsiteX5" fmla="*/ 0 w 1447800"/>
                <a:gd name="connsiteY5" fmla="*/ 0 h 1901825"/>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725612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697037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2341 w 1447800"/>
                <a:gd name="connsiteY3" fmla="*/ 1673224 h 1900104"/>
                <a:gd name="connsiteX4" fmla="*/ 0 w 1447800"/>
                <a:gd name="connsiteY4" fmla="*/ 1900104 h 1900104"/>
                <a:gd name="connsiteX5" fmla="*/ 0 w 1447800"/>
                <a:gd name="connsiteY5" fmla="*/ 0 h 1900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7800" h="1900104">
                  <a:moveTo>
                    <a:pt x="0" y="0"/>
                  </a:moveTo>
                  <a:lnTo>
                    <a:pt x="1447800" y="0"/>
                  </a:lnTo>
                  <a:lnTo>
                    <a:pt x="1447800" y="1900104"/>
                  </a:lnTo>
                  <a:lnTo>
                    <a:pt x="732341" y="1673224"/>
                  </a:lnTo>
                  <a:lnTo>
                    <a:pt x="0" y="1900104"/>
                  </a:lnTo>
                  <a:lnTo>
                    <a:pt x="0" y="0"/>
                  </a:lnTo>
                  <a:close/>
                </a:path>
              </a:pathLst>
            </a:custGeom>
            <a:solidFill>
              <a:srgbClr val="0A6D90"/>
            </a:solidFill>
            <a:ln w="28575">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40" name="Rectangle 39">
              <a:extLst>
                <a:ext uri="{FF2B5EF4-FFF2-40B4-BE49-F238E27FC236}">
                  <a16:creationId xmlns:a16="http://schemas.microsoft.com/office/drawing/2014/main" id="{1C4853A8-AD70-4164-A82C-E250F503CB29}"/>
                </a:ext>
              </a:extLst>
            </p:cNvPr>
            <p:cNvSpPr/>
            <p:nvPr/>
          </p:nvSpPr>
          <p:spPr>
            <a:xfrm>
              <a:off x="1190558" y="2716054"/>
              <a:ext cx="1754036" cy="633884"/>
            </a:xfrm>
            <a:prstGeom prst="rect">
              <a:avLst/>
            </a:prstGeom>
            <a:solidFill>
              <a:srgbClr val="053A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Anaconda</a:t>
              </a:r>
              <a:endParaRPr kumimoji="0" lang="en-GB" sz="18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grpSp>
        <p:nvGrpSpPr>
          <p:cNvPr id="42" name="Group 41">
            <a:extLst>
              <a:ext uri="{FF2B5EF4-FFF2-40B4-BE49-F238E27FC236}">
                <a16:creationId xmlns:a16="http://schemas.microsoft.com/office/drawing/2014/main" id="{911C9EE3-8108-4784-AC68-E951EF1CAFFF}"/>
              </a:ext>
            </a:extLst>
          </p:cNvPr>
          <p:cNvGrpSpPr/>
          <p:nvPr/>
        </p:nvGrpSpPr>
        <p:grpSpPr>
          <a:xfrm>
            <a:off x="4184433" y="2716054"/>
            <a:ext cx="1755151" cy="2226013"/>
            <a:chOff x="1189443" y="2716054"/>
            <a:chExt cx="1755151" cy="2226013"/>
          </a:xfrm>
        </p:grpSpPr>
        <p:sp>
          <p:nvSpPr>
            <p:cNvPr id="43" name="Rectangle 2">
              <a:extLst>
                <a:ext uri="{FF2B5EF4-FFF2-40B4-BE49-F238E27FC236}">
                  <a16:creationId xmlns:a16="http://schemas.microsoft.com/office/drawing/2014/main" id="{D4C7E30F-2BEA-46C5-8F3E-FDCD071F4212}"/>
                </a:ext>
              </a:extLst>
            </p:cNvPr>
            <p:cNvSpPr/>
            <p:nvPr/>
          </p:nvSpPr>
          <p:spPr>
            <a:xfrm>
              <a:off x="1189443" y="3041963"/>
              <a:ext cx="1755151" cy="1900104"/>
            </a:xfrm>
            <a:custGeom>
              <a:avLst/>
              <a:gdLst>
                <a:gd name="connsiteX0" fmla="*/ 0 w 1447800"/>
                <a:gd name="connsiteY0" fmla="*/ 0 h 1900104"/>
                <a:gd name="connsiteX1" fmla="*/ 1447800 w 1447800"/>
                <a:gd name="connsiteY1" fmla="*/ 0 h 1900104"/>
                <a:gd name="connsiteX2" fmla="*/ 1447800 w 1447800"/>
                <a:gd name="connsiteY2" fmla="*/ 1900104 h 1900104"/>
                <a:gd name="connsiteX3" fmla="*/ 0 w 1447800"/>
                <a:gd name="connsiteY3" fmla="*/ 1900104 h 1900104"/>
                <a:gd name="connsiteX4" fmla="*/ 0 w 1447800"/>
                <a:gd name="connsiteY4" fmla="*/ 0 h 1900104"/>
                <a:gd name="connsiteX0" fmla="*/ 0 w 1447800"/>
                <a:gd name="connsiteY0" fmla="*/ 0 h 1900104"/>
                <a:gd name="connsiteX1" fmla="*/ 1447800 w 1447800"/>
                <a:gd name="connsiteY1" fmla="*/ 0 h 1900104"/>
                <a:gd name="connsiteX2" fmla="*/ 1447800 w 1447800"/>
                <a:gd name="connsiteY2" fmla="*/ 1900104 h 1900104"/>
                <a:gd name="connsiteX3" fmla="*/ 7112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6731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6600 w 1447800"/>
                <a:gd name="connsiteY3" fmla="*/ 1644650 h 1900104"/>
                <a:gd name="connsiteX4" fmla="*/ 0 w 1447800"/>
                <a:gd name="connsiteY4" fmla="*/ 1900104 h 1900104"/>
                <a:gd name="connsiteX5" fmla="*/ 0 w 1447800"/>
                <a:gd name="connsiteY5" fmla="*/ 0 h 1900104"/>
                <a:gd name="connsiteX0" fmla="*/ 0 w 1447800"/>
                <a:gd name="connsiteY0" fmla="*/ 0 h 1968500"/>
                <a:gd name="connsiteX1" fmla="*/ 1447800 w 1447800"/>
                <a:gd name="connsiteY1" fmla="*/ 0 h 1968500"/>
                <a:gd name="connsiteX2" fmla="*/ 1447800 w 1447800"/>
                <a:gd name="connsiteY2" fmla="*/ 1900104 h 1968500"/>
                <a:gd name="connsiteX3" fmla="*/ 729782 w 1447800"/>
                <a:gd name="connsiteY3" fmla="*/ 1968500 h 1968500"/>
                <a:gd name="connsiteX4" fmla="*/ 0 w 1447800"/>
                <a:gd name="connsiteY4" fmla="*/ 1900104 h 1968500"/>
                <a:gd name="connsiteX5" fmla="*/ 0 w 1447800"/>
                <a:gd name="connsiteY5" fmla="*/ 0 h 1968500"/>
                <a:gd name="connsiteX0" fmla="*/ 0 w 1447800"/>
                <a:gd name="connsiteY0" fmla="*/ 0 h 1901825"/>
                <a:gd name="connsiteX1" fmla="*/ 1447800 w 1447800"/>
                <a:gd name="connsiteY1" fmla="*/ 0 h 1901825"/>
                <a:gd name="connsiteX2" fmla="*/ 1447800 w 1447800"/>
                <a:gd name="connsiteY2" fmla="*/ 1900104 h 1901825"/>
                <a:gd name="connsiteX3" fmla="*/ 727225 w 1447800"/>
                <a:gd name="connsiteY3" fmla="*/ 1901825 h 1901825"/>
                <a:gd name="connsiteX4" fmla="*/ 0 w 1447800"/>
                <a:gd name="connsiteY4" fmla="*/ 1900104 h 1901825"/>
                <a:gd name="connsiteX5" fmla="*/ 0 w 1447800"/>
                <a:gd name="connsiteY5" fmla="*/ 0 h 1901825"/>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725612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697037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2341 w 1447800"/>
                <a:gd name="connsiteY3" fmla="*/ 1673224 h 1900104"/>
                <a:gd name="connsiteX4" fmla="*/ 0 w 1447800"/>
                <a:gd name="connsiteY4" fmla="*/ 1900104 h 1900104"/>
                <a:gd name="connsiteX5" fmla="*/ 0 w 1447800"/>
                <a:gd name="connsiteY5" fmla="*/ 0 h 1900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7800" h="1900104">
                  <a:moveTo>
                    <a:pt x="0" y="0"/>
                  </a:moveTo>
                  <a:lnTo>
                    <a:pt x="1447800" y="0"/>
                  </a:lnTo>
                  <a:lnTo>
                    <a:pt x="1447800" y="1900104"/>
                  </a:lnTo>
                  <a:lnTo>
                    <a:pt x="732341" y="1673224"/>
                  </a:lnTo>
                  <a:lnTo>
                    <a:pt x="0" y="1900104"/>
                  </a:lnTo>
                  <a:lnTo>
                    <a:pt x="0" y="0"/>
                  </a:lnTo>
                  <a:close/>
                </a:path>
              </a:pathLst>
            </a:custGeom>
            <a:solidFill>
              <a:srgbClr val="074D67"/>
            </a:solidFill>
            <a:ln w="28575">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44" name="Rectangle 43">
              <a:extLst>
                <a:ext uri="{FF2B5EF4-FFF2-40B4-BE49-F238E27FC236}">
                  <a16:creationId xmlns:a16="http://schemas.microsoft.com/office/drawing/2014/main" id="{00617466-B74C-4492-A40E-EEBED5B492BF}"/>
                </a:ext>
              </a:extLst>
            </p:cNvPr>
            <p:cNvSpPr/>
            <p:nvPr/>
          </p:nvSpPr>
          <p:spPr>
            <a:xfrm>
              <a:off x="1190558" y="2716054"/>
              <a:ext cx="1754036" cy="633884"/>
            </a:xfrm>
            <a:prstGeom prst="rect">
              <a:avLst/>
            </a:prstGeom>
            <a:solidFill>
              <a:srgbClr val="053A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dirty="0" err="1">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Jupyter</a:t>
              </a:r>
              <a:endParaRPr kumimoji="0" lang="en-GB" sz="18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grpSp>
        <p:nvGrpSpPr>
          <p:cNvPr id="46" name="Group 45">
            <a:extLst>
              <a:ext uri="{FF2B5EF4-FFF2-40B4-BE49-F238E27FC236}">
                <a16:creationId xmlns:a16="http://schemas.microsoft.com/office/drawing/2014/main" id="{FB4E5E9E-D412-4128-B2DD-AAB3E8067C51}"/>
              </a:ext>
            </a:extLst>
          </p:cNvPr>
          <p:cNvGrpSpPr/>
          <p:nvPr/>
        </p:nvGrpSpPr>
        <p:grpSpPr>
          <a:xfrm>
            <a:off x="6105998" y="2716054"/>
            <a:ext cx="1755151" cy="2226013"/>
            <a:chOff x="1189443" y="2716054"/>
            <a:chExt cx="1755151" cy="2226013"/>
          </a:xfrm>
        </p:grpSpPr>
        <p:sp>
          <p:nvSpPr>
            <p:cNvPr id="47" name="Rectangle 2">
              <a:extLst>
                <a:ext uri="{FF2B5EF4-FFF2-40B4-BE49-F238E27FC236}">
                  <a16:creationId xmlns:a16="http://schemas.microsoft.com/office/drawing/2014/main" id="{A5F66926-042F-43FE-9C4E-799AED22FEFE}"/>
                </a:ext>
              </a:extLst>
            </p:cNvPr>
            <p:cNvSpPr/>
            <p:nvPr/>
          </p:nvSpPr>
          <p:spPr>
            <a:xfrm>
              <a:off x="1189443" y="3041963"/>
              <a:ext cx="1755151" cy="1900104"/>
            </a:xfrm>
            <a:custGeom>
              <a:avLst/>
              <a:gdLst>
                <a:gd name="connsiteX0" fmla="*/ 0 w 1447800"/>
                <a:gd name="connsiteY0" fmla="*/ 0 h 1900104"/>
                <a:gd name="connsiteX1" fmla="*/ 1447800 w 1447800"/>
                <a:gd name="connsiteY1" fmla="*/ 0 h 1900104"/>
                <a:gd name="connsiteX2" fmla="*/ 1447800 w 1447800"/>
                <a:gd name="connsiteY2" fmla="*/ 1900104 h 1900104"/>
                <a:gd name="connsiteX3" fmla="*/ 0 w 1447800"/>
                <a:gd name="connsiteY3" fmla="*/ 1900104 h 1900104"/>
                <a:gd name="connsiteX4" fmla="*/ 0 w 1447800"/>
                <a:gd name="connsiteY4" fmla="*/ 0 h 1900104"/>
                <a:gd name="connsiteX0" fmla="*/ 0 w 1447800"/>
                <a:gd name="connsiteY0" fmla="*/ 0 h 1900104"/>
                <a:gd name="connsiteX1" fmla="*/ 1447800 w 1447800"/>
                <a:gd name="connsiteY1" fmla="*/ 0 h 1900104"/>
                <a:gd name="connsiteX2" fmla="*/ 1447800 w 1447800"/>
                <a:gd name="connsiteY2" fmla="*/ 1900104 h 1900104"/>
                <a:gd name="connsiteX3" fmla="*/ 7112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6731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6600 w 1447800"/>
                <a:gd name="connsiteY3" fmla="*/ 1644650 h 1900104"/>
                <a:gd name="connsiteX4" fmla="*/ 0 w 1447800"/>
                <a:gd name="connsiteY4" fmla="*/ 1900104 h 1900104"/>
                <a:gd name="connsiteX5" fmla="*/ 0 w 1447800"/>
                <a:gd name="connsiteY5" fmla="*/ 0 h 1900104"/>
                <a:gd name="connsiteX0" fmla="*/ 0 w 1447800"/>
                <a:gd name="connsiteY0" fmla="*/ 0 h 1968500"/>
                <a:gd name="connsiteX1" fmla="*/ 1447800 w 1447800"/>
                <a:gd name="connsiteY1" fmla="*/ 0 h 1968500"/>
                <a:gd name="connsiteX2" fmla="*/ 1447800 w 1447800"/>
                <a:gd name="connsiteY2" fmla="*/ 1900104 h 1968500"/>
                <a:gd name="connsiteX3" fmla="*/ 729782 w 1447800"/>
                <a:gd name="connsiteY3" fmla="*/ 1968500 h 1968500"/>
                <a:gd name="connsiteX4" fmla="*/ 0 w 1447800"/>
                <a:gd name="connsiteY4" fmla="*/ 1900104 h 1968500"/>
                <a:gd name="connsiteX5" fmla="*/ 0 w 1447800"/>
                <a:gd name="connsiteY5" fmla="*/ 0 h 1968500"/>
                <a:gd name="connsiteX0" fmla="*/ 0 w 1447800"/>
                <a:gd name="connsiteY0" fmla="*/ 0 h 1901825"/>
                <a:gd name="connsiteX1" fmla="*/ 1447800 w 1447800"/>
                <a:gd name="connsiteY1" fmla="*/ 0 h 1901825"/>
                <a:gd name="connsiteX2" fmla="*/ 1447800 w 1447800"/>
                <a:gd name="connsiteY2" fmla="*/ 1900104 h 1901825"/>
                <a:gd name="connsiteX3" fmla="*/ 727225 w 1447800"/>
                <a:gd name="connsiteY3" fmla="*/ 1901825 h 1901825"/>
                <a:gd name="connsiteX4" fmla="*/ 0 w 1447800"/>
                <a:gd name="connsiteY4" fmla="*/ 1900104 h 1901825"/>
                <a:gd name="connsiteX5" fmla="*/ 0 w 1447800"/>
                <a:gd name="connsiteY5" fmla="*/ 0 h 1901825"/>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725612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697037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2341 w 1447800"/>
                <a:gd name="connsiteY3" fmla="*/ 1673224 h 1900104"/>
                <a:gd name="connsiteX4" fmla="*/ 0 w 1447800"/>
                <a:gd name="connsiteY4" fmla="*/ 1900104 h 1900104"/>
                <a:gd name="connsiteX5" fmla="*/ 0 w 1447800"/>
                <a:gd name="connsiteY5" fmla="*/ 0 h 1900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7800" h="1900104">
                  <a:moveTo>
                    <a:pt x="0" y="0"/>
                  </a:moveTo>
                  <a:lnTo>
                    <a:pt x="1447800" y="0"/>
                  </a:lnTo>
                  <a:lnTo>
                    <a:pt x="1447800" y="1900104"/>
                  </a:lnTo>
                  <a:lnTo>
                    <a:pt x="732341" y="1673224"/>
                  </a:lnTo>
                  <a:lnTo>
                    <a:pt x="0" y="1900104"/>
                  </a:lnTo>
                  <a:lnTo>
                    <a:pt x="0" y="0"/>
                  </a:lnTo>
                  <a:close/>
                </a:path>
              </a:pathLst>
            </a:custGeom>
            <a:solidFill>
              <a:srgbClr val="0A6D90"/>
            </a:solidFill>
            <a:ln w="28575">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48" name="Rectangle 47">
              <a:extLst>
                <a:ext uri="{FF2B5EF4-FFF2-40B4-BE49-F238E27FC236}">
                  <a16:creationId xmlns:a16="http://schemas.microsoft.com/office/drawing/2014/main" id="{14318FE9-3942-4E7B-AE75-39B36AB43415}"/>
                </a:ext>
              </a:extLst>
            </p:cNvPr>
            <p:cNvSpPr/>
            <p:nvPr/>
          </p:nvSpPr>
          <p:spPr>
            <a:xfrm>
              <a:off x="1190558" y="2716054"/>
              <a:ext cx="1754036" cy="633884"/>
            </a:xfrm>
            <a:prstGeom prst="rect">
              <a:avLst/>
            </a:prstGeom>
            <a:solidFill>
              <a:srgbClr val="053A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Google</a:t>
              </a:r>
              <a:r>
                <a:rPr kumimoji="0" lang="en-GB" sz="18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 </a:t>
              </a:r>
              <a:r>
                <a:rPr kumimoji="0" lang="en-GB" sz="2000" b="1" i="0" u="none" strike="noStrike" kern="1200" cap="none" spc="0" normalizeH="0" baseline="0" noProof="0" dirty="0" err="1">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Colab</a:t>
              </a:r>
              <a:endParaRPr kumimoji="0" lang="en-GB" sz="18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grpSp>
        <p:nvGrpSpPr>
          <p:cNvPr id="50" name="Group 49">
            <a:extLst>
              <a:ext uri="{FF2B5EF4-FFF2-40B4-BE49-F238E27FC236}">
                <a16:creationId xmlns:a16="http://schemas.microsoft.com/office/drawing/2014/main" id="{6A414EC8-F15C-4213-B39D-67D55B8A2748}"/>
              </a:ext>
            </a:extLst>
          </p:cNvPr>
          <p:cNvGrpSpPr/>
          <p:nvPr/>
        </p:nvGrpSpPr>
        <p:grpSpPr>
          <a:xfrm>
            <a:off x="8027563" y="2716054"/>
            <a:ext cx="1755151" cy="2226013"/>
            <a:chOff x="1189443" y="2716054"/>
            <a:chExt cx="1755151" cy="2226013"/>
          </a:xfrm>
        </p:grpSpPr>
        <p:sp>
          <p:nvSpPr>
            <p:cNvPr id="51" name="Rectangle 2">
              <a:extLst>
                <a:ext uri="{FF2B5EF4-FFF2-40B4-BE49-F238E27FC236}">
                  <a16:creationId xmlns:a16="http://schemas.microsoft.com/office/drawing/2014/main" id="{E81A3AD1-F338-462A-8A6B-D1719E62957A}"/>
                </a:ext>
              </a:extLst>
            </p:cNvPr>
            <p:cNvSpPr/>
            <p:nvPr/>
          </p:nvSpPr>
          <p:spPr>
            <a:xfrm>
              <a:off x="1189443" y="3041963"/>
              <a:ext cx="1755151" cy="1900104"/>
            </a:xfrm>
            <a:custGeom>
              <a:avLst/>
              <a:gdLst>
                <a:gd name="connsiteX0" fmla="*/ 0 w 1447800"/>
                <a:gd name="connsiteY0" fmla="*/ 0 h 1900104"/>
                <a:gd name="connsiteX1" fmla="*/ 1447800 w 1447800"/>
                <a:gd name="connsiteY1" fmla="*/ 0 h 1900104"/>
                <a:gd name="connsiteX2" fmla="*/ 1447800 w 1447800"/>
                <a:gd name="connsiteY2" fmla="*/ 1900104 h 1900104"/>
                <a:gd name="connsiteX3" fmla="*/ 0 w 1447800"/>
                <a:gd name="connsiteY3" fmla="*/ 1900104 h 1900104"/>
                <a:gd name="connsiteX4" fmla="*/ 0 w 1447800"/>
                <a:gd name="connsiteY4" fmla="*/ 0 h 1900104"/>
                <a:gd name="connsiteX0" fmla="*/ 0 w 1447800"/>
                <a:gd name="connsiteY0" fmla="*/ 0 h 1900104"/>
                <a:gd name="connsiteX1" fmla="*/ 1447800 w 1447800"/>
                <a:gd name="connsiteY1" fmla="*/ 0 h 1900104"/>
                <a:gd name="connsiteX2" fmla="*/ 1447800 w 1447800"/>
                <a:gd name="connsiteY2" fmla="*/ 1900104 h 1900104"/>
                <a:gd name="connsiteX3" fmla="*/ 7112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6731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6600 w 1447800"/>
                <a:gd name="connsiteY3" fmla="*/ 1644650 h 1900104"/>
                <a:gd name="connsiteX4" fmla="*/ 0 w 1447800"/>
                <a:gd name="connsiteY4" fmla="*/ 1900104 h 1900104"/>
                <a:gd name="connsiteX5" fmla="*/ 0 w 1447800"/>
                <a:gd name="connsiteY5" fmla="*/ 0 h 1900104"/>
                <a:gd name="connsiteX0" fmla="*/ 0 w 1447800"/>
                <a:gd name="connsiteY0" fmla="*/ 0 h 1968500"/>
                <a:gd name="connsiteX1" fmla="*/ 1447800 w 1447800"/>
                <a:gd name="connsiteY1" fmla="*/ 0 h 1968500"/>
                <a:gd name="connsiteX2" fmla="*/ 1447800 w 1447800"/>
                <a:gd name="connsiteY2" fmla="*/ 1900104 h 1968500"/>
                <a:gd name="connsiteX3" fmla="*/ 729782 w 1447800"/>
                <a:gd name="connsiteY3" fmla="*/ 1968500 h 1968500"/>
                <a:gd name="connsiteX4" fmla="*/ 0 w 1447800"/>
                <a:gd name="connsiteY4" fmla="*/ 1900104 h 1968500"/>
                <a:gd name="connsiteX5" fmla="*/ 0 w 1447800"/>
                <a:gd name="connsiteY5" fmla="*/ 0 h 1968500"/>
                <a:gd name="connsiteX0" fmla="*/ 0 w 1447800"/>
                <a:gd name="connsiteY0" fmla="*/ 0 h 1901825"/>
                <a:gd name="connsiteX1" fmla="*/ 1447800 w 1447800"/>
                <a:gd name="connsiteY1" fmla="*/ 0 h 1901825"/>
                <a:gd name="connsiteX2" fmla="*/ 1447800 w 1447800"/>
                <a:gd name="connsiteY2" fmla="*/ 1900104 h 1901825"/>
                <a:gd name="connsiteX3" fmla="*/ 727225 w 1447800"/>
                <a:gd name="connsiteY3" fmla="*/ 1901825 h 1901825"/>
                <a:gd name="connsiteX4" fmla="*/ 0 w 1447800"/>
                <a:gd name="connsiteY4" fmla="*/ 1900104 h 1901825"/>
                <a:gd name="connsiteX5" fmla="*/ 0 w 1447800"/>
                <a:gd name="connsiteY5" fmla="*/ 0 h 1901825"/>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725612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697037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2341 w 1447800"/>
                <a:gd name="connsiteY3" fmla="*/ 1673224 h 1900104"/>
                <a:gd name="connsiteX4" fmla="*/ 0 w 1447800"/>
                <a:gd name="connsiteY4" fmla="*/ 1900104 h 1900104"/>
                <a:gd name="connsiteX5" fmla="*/ 0 w 1447800"/>
                <a:gd name="connsiteY5" fmla="*/ 0 h 1900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7800" h="1900104">
                  <a:moveTo>
                    <a:pt x="0" y="0"/>
                  </a:moveTo>
                  <a:lnTo>
                    <a:pt x="1447800" y="0"/>
                  </a:lnTo>
                  <a:lnTo>
                    <a:pt x="1447800" y="1900104"/>
                  </a:lnTo>
                  <a:lnTo>
                    <a:pt x="732341" y="1673224"/>
                  </a:lnTo>
                  <a:lnTo>
                    <a:pt x="0" y="1900104"/>
                  </a:lnTo>
                  <a:lnTo>
                    <a:pt x="0" y="0"/>
                  </a:lnTo>
                  <a:close/>
                </a:path>
              </a:pathLst>
            </a:custGeom>
            <a:solidFill>
              <a:srgbClr val="074D67"/>
            </a:solidFill>
            <a:ln w="28575">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52" name="Rectangle 51">
              <a:extLst>
                <a:ext uri="{FF2B5EF4-FFF2-40B4-BE49-F238E27FC236}">
                  <a16:creationId xmlns:a16="http://schemas.microsoft.com/office/drawing/2014/main" id="{A28F63CF-3163-4C29-99EF-561DBDD40930}"/>
                </a:ext>
              </a:extLst>
            </p:cNvPr>
            <p:cNvSpPr/>
            <p:nvPr/>
          </p:nvSpPr>
          <p:spPr>
            <a:xfrm>
              <a:off x="1190558" y="2716054"/>
              <a:ext cx="1754036" cy="633884"/>
            </a:xfrm>
            <a:prstGeom prst="rect">
              <a:avLst/>
            </a:prstGeom>
            <a:solidFill>
              <a:srgbClr val="053A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Python</a:t>
              </a:r>
              <a:endParaRPr kumimoji="0" lang="en-GB" sz="18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grpSp>
        <p:nvGrpSpPr>
          <p:cNvPr id="54" name="Group 53">
            <a:extLst>
              <a:ext uri="{FF2B5EF4-FFF2-40B4-BE49-F238E27FC236}">
                <a16:creationId xmlns:a16="http://schemas.microsoft.com/office/drawing/2014/main" id="{C04E2358-69F0-49C5-9E38-B083210A871C}"/>
              </a:ext>
            </a:extLst>
          </p:cNvPr>
          <p:cNvGrpSpPr/>
          <p:nvPr/>
        </p:nvGrpSpPr>
        <p:grpSpPr>
          <a:xfrm>
            <a:off x="9949128" y="2716054"/>
            <a:ext cx="1755151" cy="2226013"/>
            <a:chOff x="1189443" y="2716054"/>
            <a:chExt cx="1755151" cy="2226013"/>
          </a:xfrm>
        </p:grpSpPr>
        <p:sp>
          <p:nvSpPr>
            <p:cNvPr id="55" name="Rectangle 2">
              <a:extLst>
                <a:ext uri="{FF2B5EF4-FFF2-40B4-BE49-F238E27FC236}">
                  <a16:creationId xmlns:a16="http://schemas.microsoft.com/office/drawing/2014/main" id="{57788866-39D7-41CD-AD22-F2EB8297EA70}"/>
                </a:ext>
              </a:extLst>
            </p:cNvPr>
            <p:cNvSpPr/>
            <p:nvPr/>
          </p:nvSpPr>
          <p:spPr>
            <a:xfrm>
              <a:off x="1189443" y="3041963"/>
              <a:ext cx="1755151" cy="1900104"/>
            </a:xfrm>
            <a:custGeom>
              <a:avLst/>
              <a:gdLst>
                <a:gd name="connsiteX0" fmla="*/ 0 w 1447800"/>
                <a:gd name="connsiteY0" fmla="*/ 0 h 1900104"/>
                <a:gd name="connsiteX1" fmla="*/ 1447800 w 1447800"/>
                <a:gd name="connsiteY1" fmla="*/ 0 h 1900104"/>
                <a:gd name="connsiteX2" fmla="*/ 1447800 w 1447800"/>
                <a:gd name="connsiteY2" fmla="*/ 1900104 h 1900104"/>
                <a:gd name="connsiteX3" fmla="*/ 0 w 1447800"/>
                <a:gd name="connsiteY3" fmla="*/ 1900104 h 1900104"/>
                <a:gd name="connsiteX4" fmla="*/ 0 w 1447800"/>
                <a:gd name="connsiteY4" fmla="*/ 0 h 1900104"/>
                <a:gd name="connsiteX0" fmla="*/ 0 w 1447800"/>
                <a:gd name="connsiteY0" fmla="*/ 0 h 1900104"/>
                <a:gd name="connsiteX1" fmla="*/ 1447800 w 1447800"/>
                <a:gd name="connsiteY1" fmla="*/ 0 h 1900104"/>
                <a:gd name="connsiteX2" fmla="*/ 1447800 w 1447800"/>
                <a:gd name="connsiteY2" fmla="*/ 1900104 h 1900104"/>
                <a:gd name="connsiteX3" fmla="*/ 7112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673100 w 1447800"/>
                <a:gd name="connsiteY3" fmla="*/ 1892300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6600 w 1447800"/>
                <a:gd name="connsiteY3" fmla="*/ 1644650 h 1900104"/>
                <a:gd name="connsiteX4" fmla="*/ 0 w 1447800"/>
                <a:gd name="connsiteY4" fmla="*/ 1900104 h 1900104"/>
                <a:gd name="connsiteX5" fmla="*/ 0 w 1447800"/>
                <a:gd name="connsiteY5" fmla="*/ 0 h 1900104"/>
                <a:gd name="connsiteX0" fmla="*/ 0 w 1447800"/>
                <a:gd name="connsiteY0" fmla="*/ 0 h 1968500"/>
                <a:gd name="connsiteX1" fmla="*/ 1447800 w 1447800"/>
                <a:gd name="connsiteY1" fmla="*/ 0 h 1968500"/>
                <a:gd name="connsiteX2" fmla="*/ 1447800 w 1447800"/>
                <a:gd name="connsiteY2" fmla="*/ 1900104 h 1968500"/>
                <a:gd name="connsiteX3" fmla="*/ 729782 w 1447800"/>
                <a:gd name="connsiteY3" fmla="*/ 1968500 h 1968500"/>
                <a:gd name="connsiteX4" fmla="*/ 0 w 1447800"/>
                <a:gd name="connsiteY4" fmla="*/ 1900104 h 1968500"/>
                <a:gd name="connsiteX5" fmla="*/ 0 w 1447800"/>
                <a:gd name="connsiteY5" fmla="*/ 0 h 1968500"/>
                <a:gd name="connsiteX0" fmla="*/ 0 w 1447800"/>
                <a:gd name="connsiteY0" fmla="*/ 0 h 1901825"/>
                <a:gd name="connsiteX1" fmla="*/ 1447800 w 1447800"/>
                <a:gd name="connsiteY1" fmla="*/ 0 h 1901825"/>
                <a:gd name="connsiteX2" fmla="*/ 1447800 w 1447800"/>
                <a:gd name="connsiteY2" fmla="*/ 1900104 h 1901825"/>
                <a:gd name="connsiteX3" fmla="*/ 727225 w 1447800"/>
                <a:gd name="connsiteY3" fmla="*/ 1901825 h 1901825"/>
                <a:gd name="connsiteX4" fmla="*/ 0 w 1447800"/>
                <a:gd name="connsiteY4" fmla="*/ 1900104 h 1901825"/>
                <a:gd name="connsiteX5" fmla="*/ 0 w 1447800"/>
                <a:gd name="connsiteY5" fmla="*/ 0 h 1901825"/>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725612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29783 w 1447800"/>
                <a:gd name="connsiteY3" fmla="*/ 1697037 h 1900104"/>
                <a:gd name="connsiteX4" fmla="*/ 0 w 1447800"/>
                <a:gd name="connsiteY4" fmla="*/ 1900104 h 1900104"/>
                <a:gd name="connsiteX5" fmla="*/ 0 w 1447800"/>
                <a:gd name="connsiteY5" fmla="*/ 0 h 1900104"/>
                <a:gd name="connsiteX0" fmla="*/ 0 w 1447800"/>
                <a:gd name="connsiteY0" fmla="*/ 0 h 1900104"/>
                <a:gd name="connsiteX1" fmla="*/ 1447800 w 1447800"/>
                <a:gd name="connsiteY1" fmla="*/ 0 h 1900104"/>
                <a:gd name="connsiteX2" fmla="*/ 1447800 w 1447800"/>
                <a:gd name="connsiteY2" fmla="*/ 1900104 h 1900104"/>
                <a:gd name="connsiteX3" fmla="*/ 732341 w 1447800"/>
                <a:gd name="connsiteY3" fmla="*/ 1673224 h 1900104"/>
                <a:gd name="connsiteX4" fmla="*/ 0 w 1447800"/>
                <a:gd name="connsiteY4" fmla="*/ 1900104 h 1900104"/>
                <a:gd name="connsiteX5" fmla="*/ 0 w 1447800"/>
                <a:gd name="connsiteY5" fmla="*/ 0 h 1900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7800" h="1900104">
                  <a:moveTo>
                    <a:pt x="0" y="0"/>
                  </a:moveTo>
                  <a:lnTo>
                    <a:pt x="1447800" y="0"/>
                  </a:lnTo>
                  <a:lnTo>
                    <a:pt x="1447800" y="1900104"/>
                  </a:lnTo>
                  <a:lnTo>
                    <a:pt x="732341" y="1673224"/>
                  </a:lnTo>
                  <a:lnTo>
                    <a:pt x="0" y="1900104"/>
                  </a:lnTo>
                  <a:lnTo>
                    <a:pt x="0" y="0"/>
                  </a:lnTo>
                  <a:close/>
                </a:path>
              </a:pathLst>
            </a:custGeom>
            <a:solidFill>
              <a:srgbClr val="0A6D90"/>
            </a:solidFill>
            <a:ln w="28575">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sp>
          <p:nvSpPr>
            <p:cNvPr id="56" name="Rectangle 55">
              <a:extLst>
                <a:ext uri="{FF2B5EF4-FFF2-40B4-BE49-F238E27FC236}">
                  <a16:creationId xmlns:a16="http://schemas.microsoft.com/office/drawing/2014/main" id="{F19C1288-A82A-41A6-829E-3B3C4DC0350A}"/>
                </a:ext>
              </a:extLst>
            </p:cNvPr>
            <p:cNvSpPr/>
            <p:nvPr/>
          </p:nvSpPr>
          <p:spPr>
            <a:xfrm>
              <a:off x="1190558" y="2716054"/>
              <a:ext cx="1754036" cy="633884"/>
            </a:xfrm>
            <a:prstGeom prst="rect">
              <a:avLst/>
            </a:prstGeom>
            <a:solidFill>
              <a:srgbClr val="053A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Django</a:t>
              </a:r>
              <a:endParaRPr kumimoji="0" lang="en-GB" sz="1800" b="1"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sp>
        <p:nvSpPr>
          <p:cNvPr id="58" name="Rectangle 57">
            <a:extLst>
              <a:ext uri="{FF2B5EF4-FFF2-40B4-BE49-F238E27FC236}">
                <a16:creationId xmlns:a16="http://schemas.microsoft.com/office/drawing/2014/main" id="{6F5491D8-EB6D-4C65-88E2-A27E4F922EC3}"/>
              </a:ext>
            </a:extLst>
          </p:cNvPr>
          <p:cNvSpPr/>
          <p:nvPr/>
        </p:nvSpPr>
        <p:spPr>
          <a:xfrm>
            <a:off x="435006" y="328473"/>
            <a:ext cx="8291744" cy="1349857"/>
          </a:xfrm>
          <a:prstGeom prst="rect">
            <a:avLst/>
          </a:prstGeom>
        </p:spPr>
        <p:txBody>
          <a:bodyPr wrap="square">
            <a:spAutoFit/>
          </a:bodyPr>
          <a:lstStyle/>
          <a:p>
            <a:pPr>
              <a:lnSpc>
                <a:spcPts val="5000"/>
              </a:lnSpc>
            </a:pPr>
            <a:r>
              <a:rPr lang="en-US" altLang="ko-KR" sz="4400" b="1" dirty="0">
                <a:cs typeface="Arial" pitchFamily="34" charset="0"/>
              </a:rPr>
              <a:t>Tools &amp; Technologies</a:t>
            </a:r>
          </a:p>
          <a:p>
            <a:pPr>
              <a:lnSpc>
                <a:spcPts val="5000"/>
              </a:lnSpc>
            </a:pPr>
            <a:endParaRPr lang="en-US" sz="4000" b="1" dirty="0">
              <a:latin typeface="Montserrat Bold" charset="0"/>
              <a:ea typeface="Montserrat Bold" charset="0"/>
              <a:cs typeface="Montserrat Bold" charset="0"/>
            </a:endParaRPr>
          </a:p>
        </p:txBody>
      </p:sp>
      <p:pic>
        <p:nvPicPr>
          <p:cNvPr id="59" name="Picture 4" descr="Résultat de recherche d'images pour &quot;raspberry pi 4 logo png&quot;">
            <a:extLst>
              <a:ext uri="{FF2B5EF4-FFF2-40B4-BE49-F238E27FC236}">
                <a16:creationId xmlns:a16="http://schemas.microsoft.com/office/drawing/2014/main" id="{A5679173-8DCD-4BB7-98E1-97479E8ED77D}"/>
              </a:ext>
            </a:extLst>
          </p:cNvPr>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748398" y="3456084"/>
            <a:ext cx="883600" cy="1116127"/>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59">
            <a:extLst>
              <a:ext uri="{FF2B5EF4-FFF2-40B4-BE49-F238E27FC236}">
                <a16:creationId xmlns:a16="http://schemas.microsoft.com/office/drawing/2014/main" id="{03F4CFA6-392F-4FDF-B1CA-D69BECE9AE8E}"/>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2409286" y="3544475"/>
            <a:ext cx="1499763" cy="749882"/>
          </a:xfrm>
          <a:prstGeom prst="rect">
            <a:avLst/>
          </a:prstGeom>
          <a:effectLst>
            <a:outerShdw blurRad="50800" dist="38100" algn="l" rotWithShape="0">
              <a:prstClr val="black">
                <a:alpha val="40000"/>
              </a:prstClr>
            </a:outerShdw>
          </a:effectLst>
        </p:spPr>
      </p:pic>
      <p:pic>
        <p:nvPicPr>
          <p:cNvPr id="61" name="Picture 12" descr="Résultat de recherche d'images pour &quot;jupiter note book logo&quot;&quot;">
            <a:extLst>
              <a:ext uri="{FF2B5EF4-FFF2-40B4-BE49-F238E27FC236}">
                <a16:creationId xmlns:a16="http://schemas.microsoft.com/office/drawing/2014/main" id="{AF799193-FEB4-4944-B3A6-08522F1A5912}"/>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4545496" y="3429000"/>
            <a:ext cx="1055828" cy="1223819"/>
          </a:xfrm>
          <a:prstGeom prst="rect">
            <a:avLst/>
          </a:prstGeom>
          <a:noFill/>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2" name="Picture 26" descr="Résultat de recherche d'images pour &quot;python logo png&quot;">
            <a:extLst>
              <a:ext uri="{FF2B5EF4-FFF2-40B4-BE49-F238E27FC236}">
                <a16:creationId xmlns:a16="http://schemas.microsoft.com/office/drawing/2014/main" id="{FED44FF0-43E8-4EEF-AC63-2E8584D733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29471" y="3481315"/>
            <a:ext cx="2411504" cy="1205752"/>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6" descr="Résultat de recherche d'images pour &quot;google colab logo png&quot;">
            <a:extLst>
              <a:ext uri="{FF2B5EF4-FFF2-40B4-BE49-F238E27FC236}">
                <a16:creationId xmlns:a16="http://schemas.microsoft.com/office/drawing/2014/main" id="{A386B5C9-5984-4344-84E8-D414B23E552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28464" y="3136906"/>
            <a:ext cx="1710218" cy="171021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Django Logo Icon of Flat style - Available in SVG, PNG, EPS, AI ...">
            <a:extLst>
              <a:ext uri="{FF2B5EF4-FFF2-40B4-BE49-F238E27FC236}">
                <a16:creationId xmlns:a16="http://schemas.microsoft.com/office/drawing/2014/main" id="{924C855A-F9E2-4E43-BB75-F4C196B9525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132501" y="3319945"/>
            <a:ext cx="1388403" cy="1388403"/>
          </a:xfrm>
          <a:prstGeom prst="rect">
            <a:avLst/>
          </a:prstGeom>
          <a:noFill/>
          <a:extLst>
            <a:ext uri="{909E8E84-426E-40DD-AFC4-6F175D3DCCD1}">
              <a14:hiddenFill xmlns:a14="http://schemas.microsoft.com/office/drawing/2010/main">
                <a:solidFill>
                  <a:srgbClr val="FFFFFF"/>
                </a:solidFill>
              </a14:hiddenFill>
            </a:ext>
          </a:extLst>
        </p:spPr>
      </p:pic>
      <p:sp>
        <p:nvSpPr>
          <p:cNvPr id="28" name="Organigramme : Affichage 1">
            <a:extLst>
              <a:ext uri="{FF2B5EF4-FFF2-40B4-BE49-F238E27FC236}">
                <a16:creationId xmlns:a16="http://schemas.microsoft.com/office/drawing/2014/main" id="{2D9AE03E-4CF9-4458-8249-ECEB38E08649}"/>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35</a:t>
            </a:r>
          </a:p>
        </p:txBody>
      </p:sp>
    </p:spTree>
    <p:extLst>
      <p:ext uri="{BB962C8B-B14F-4D97-AF65-F5344CB8AC3E}">
        <p14:creationId xmlns:p14="http://schemas.microsoft.com/office/powerpoint/2010/main" val="4059059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250" fill="hold"/>
                                        <p:tgtEl>
                                          <p:spTgt spid="34"/>
                                        </p:tgtEl>
                                        <p:attrNameLst>
                                          <p:attrName>ppt_x</p:attrName>
                                        </p:attrNameLst>
                                      </p:cBhvr>
                                      <p:tavLst>
                                        <p:tav tm="0">
                                          <p:val>
                                            <p:strVal val="0-#ppt_w/2"/>
                                          </p:val>
                                        </p:tav>
                                        <p:tav tm="100000">
                                          <p:val>
                                            <p:strVal val="#ppt_x"/>
                                          </p:val>
                                        </p:tav>
                                      </p:tavLst>
                                    </p:anim>
                                    <p:anim calcmode="lin" valueType="num">
                                      <p:cBhvr additive="base">
                                        <p:cTn id="8" dur="25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250" fill="hold"/>
                                        <p:tgtEl>
                                          <p:spTgt spid="38"/>
                                        </p:tgtEl>
                                        <p:attrNameLst>
                                          <p:attrName>ppt_x</p:attrName>
                                        </p:attrNameLst>
                                      </p:cBhvr>
                                      <p:tavLst>
                                        <p:tav tm="0">
                                          <p:val>
                                            <p:strVal val="0-#ppt_w/2"/>
                                          </p:val>
                                        </p:tav>
                                        <p:tav tm="100000">
                                          <p:val>
                                            <p:strVal val="#ppt_x"/>
                                          </p:val>
                                        </p:tav>
                                      </p:tavLst>
                                    </p:anim>
                                    <p:anim calcmode="lin" valueType="num">
                                      <p:cBhvr additive="base">
                                        <p:cTn id="12" dur="250" fill="hold"/>
                                        <p:tgtEl>
                                          <p:spTgt spid="38"/>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250" fill="hold"/>
                                        <p:tgtEl>
                                          <p:spTgt spid="42"/>
                                        </p:tgtEl>
                                        <p:attrNameLst>
                                          <p:attrName>ppt_x</p:attrName>
                                        </p:attrNameLst>
                                      </p:cBhvr>
                                      <p:tavLst>
                                        <p:tav tm="0">
                                          <p:val>
                                            <p:strVal val="0-#ppt_w/2"/>
                                          </p:val>
                                        </p:tav>
                                        <p:tav tm="100000">
                                          <p:val>
                                            <p:strVal val="#ppt_x"/>
                                          </p:val>
                                        </p:tav>
                                      </p:tavLst>
                                    </p:anim>
                                    <p:anim calcmode="lin" valueType="num">
                                      <p:cBhvr additive="base">
                                        <p:cTn id="16" dur="250" fill="hold"/>
                                        <p:tgtEl>
                                          <p:spTgt spid="42"/>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46"/>
                                        </p:tgtEl>
                                        <p:attrNameLst>
                                          <p:attrName>style.visibility</p:attrName>
                                        </p:attrNameLst>
                                      </p:cBhvr>
                                      <p:to>
                                        <p:strVal val="visible"/>
                                      </p:to>
                                    </p:set>
                                    <p:anim calcmode="lin" valueType="num">
                                      <p:cBhvr additive="base">
                                        <p:cTn id="19" dur="250" fill="hold"/>
                                        <p:tgtEl>
                                          <p:spTgt spid="46"/>
                                        </p:tgtEl>
                                        <p:attrNameLst>
                                          <p:attrName>ppt_x</p:attrName>
                                        </p:attrNameLst>
                                      </p:cBhvr>
                                      <p:tavLst>
                                        <p:tav tm="0">
                                          <p:val>
                                            <p:strVal val="0-#ppt_w/2"/>
                                          </p:val>
                                        </p:tav>
                                        <p:tav tm="100000">
                                          <p:val>
                                            <p:strVal val="#ppt_x"/>
                                          </p:val>
                                        </p:tav>
                                      </p:tavLst>
                                    </p:anim>
                                    <p:anim calcmode="lin" valueType="num">
                                      <p:cBhvr additive="base">
                                        <p:cTn id="20" dur="250" fill="hold"/>
                                        <p:tgtEl>
                                          <p:spTgt spid="46"/>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anim calcmode="lin" valueType="num">
                                      <p:cBhvr additive="base">
                                        <p:cTn id="23" dur="250" fill="hold"/>
                                        <p:tgtEl>
                                          <p:spTgt spid="50"/>
                                        </p:tgtEl>
                                        <p:attrNameLst>
                                          <p:attrName>ppt_x</p:attrName>
                                        </p:attrNameLst>
                                      </p:cBhvr>
                                      <p:tavLst>
                                        <p:tav tm="0">
                                          <p:val>
                                            <p:strVal val="0-#ppt_w/2"/>
                                          </p:val>
                                        </p:tav>
                                        <p:tav tm="100000">
                                          <p:val>
                                            <p:strVal val="#ppt_x"/>
                                          </p:val>
                                        </p:tav>
                                      </p:tavLst>
                                    </p:anim>
                                    <p:anim calcmode="lin" valueType="num">
                                      <p:cBhvr additive="base">
                                        <p:cTn id="24" dur="250" fill="hold"/>
                                        <p:tgtEl>
                                          <p:spTgt spid="50"/>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54"/>
                                        </p:tgtEl>
                                        <p:attrNameLst>
                                          <p:attrName>style.visibility</p:attrName>
                                        </p:attrNameLst>
                                      </p:cBhvr>
                                      <p:to>
                                        <p:strVal val="visible"/>
                                      </p:to>
                                    </p:set>
                                    <p:anim calcmode="lin" valueType="num">
                                      <p:cBhvr additive="base">
                                        <p:cTn id="27" dur="250" fill="hold"/>
                                        <p:tgtEl>
                                          <p:spTgt spid="54"/>
                                        </p:tgtEl>
                                        <p:attrNameLst>
                                          <p:attrName>ppt_x</p:attrName>
                                        </p:attrNameLst>
                                      </p:cBhvr>
                                      <p:tavLst>
                                        <p:tav tm="0">
                                          <p:val>
                                            <p:strVal val="0-#ppt_w/2"/>
                                          </p:val>
                                        </p:tav>
                                        <p:tav tm="100000">
                                          <p:val>
                                            <p:strVal val="#ppt_x"/>
                                          </p:val>
                                        </p:tav>
                                      </p:tavLst>
                                    </p:anim>
                                    <p:anim calcmode="lin" valueType="num">
                                      <p:cBhvr additive="base">
                                        <p:cTn id="28" dur="250" fill="hold"/>
                                        <p:tgtEl>
                                          <p:spTgt spid="5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59"/>
                                        </p:tgtEl>
                                        <p:attrNameLst>
                                          <p:attrName>style.visibility</p:attrName>
                                        </p:attrNameLst>
                                      </p:cBhvr>
                                      <p:to>
                                        <p:strVal val="visible"/>
                                      </p:to>
                                    </p:set>
                                    <p:anim calcmode="lin" valueType="num">
                                      <p:cBhvr additive="base">
                                        <p:cTn id="31" dur="250" fill="hold"/>
                                        <p:tgtEl>
                                          <p:spTgt spid="59"/>
                                        </p:tgtEl>
                                        <p:attrNameLst>
                                          <p:attrName>ppt_x</p:attrName>
                                        </p:attrNameLst>
                                      </p:cBhvr>
                                      <p:tavLst>
                                        <p:tav tm="0">
                                          <p:val>
                                            <p:strVal val="0-#ppt_w/2"/>
                                          </p:val>
                                        </p:tav>
                                        <p:tav tm="100000">
                                          <p:val>
                                            <p:strVal val="#ppt_x"/>
                                          </p:val>
                                        </p:tav>
                                      </p:tavLst>
                                    </p:anim>
                                    <p:anim calcmode="lin" valueType="num">
                                      <p:cBhvr additive="base">
                                        <p:cTn id="32" dur="250" fill="hold"/>
                                        <p:tgtEl>
                                          <p:spTgt spid="59"/>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60"/>
                                        </p:tgtEl>
                                        <p:attrNameLst>
                                          <p:attrName>style.visibility</p:attrName>
                                        </p:attrNameLst>
                                      </p:cBhvr>
                                      <p:to>
                                        <p:strVal val="visible"/>
                                      </p:to>
                                    </p:set>
                                    <p:anim calcmode="lin" valueType="num">
                                      <p:cBhvr additive="base">
                                        <p:cTn id="35" dur="250" fill="hold"/>
                                        <p:tgtEl>
                                          <p:spTgt spid="60"/>
                                        </p:tgtEl>
                                        <p:attrNameLst>
                                          <p:attrName>ppt_x</p:attrName>
                                        </p:attrNameLst>
                                      </p:cBhvr>
                                      <p:tavLst>
                                        <p:tav tm="0">
                                          <p:val>
                                            <p:strVal val="0-#ppt_w/2"/>
                                          </p:val>
                                        </p:tav>
                                        <p:tav tm="100000">
                                          <p:val>
                                            <p:strVal val="#ppt_x"/>
                                          </p:val>
                                        </p:tav>
                                      </p:tavLst>
                                    </p:anim>
                                    <p:anim calcmode="lin" valueType="num">
                                      <p:cBhvr additive="base">
                                        <p:cTn id="36" dur="250" fill="hold"/>
                                        <p:tgtEl>
                                          <p:spTgt spid="60"/>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61"/>
                                        </p:tgtEl>
                                        <p:attrNameLst>
                                          <p:attrName>style.visibility</p:attrName>
                                        </p:attrNameLst>
                                      </p:cBhvr>
                                      <p:to>
                                        <p:strVal val="visible"/>
                                      </p:to>
                                    </p:set>
                                    <p:anim calcmode="lin" valueType="num">
                                      <p:cBhvr additive="base">
                                        <p:cTn id="39" dur="250" fill="hold"/>
                                        <p:tgtEl>
                                          <p:spTgt spid="61"/>
                                        </p:tgtEl>
                                        <p:attrNameLst>
                                          <p:attrName>ppt_x</p:attrName>
                                        </p:attrNameLst>
                                      </p:cBhvr>
                                      <p:tavLst>
                                        <p:tav tm="0">
                                          <p:val>
                                            <p:strVal val="0-#ppt_w/2"/>
                                          </p:val>
                                        </p:tav>
                                        <p:tav tm="100000">
                                          <p:val>
                                            <p:strVal val="#ppt_x"/>
                                          </p:val>
                                        </p:tav>
                                      </p:tavLst>
                                    </p:anim>
                                    <p:anim calcmode="lin" valueType="num">
                                      <p:cBhvr additive="base">
                                        <p:cTn id="40" dur="250" fill="hold"/>
                                        <p:tgtEl>
                                          <p:spTgt spid="61"/>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62"/>
                                        </p:tgtEl>
                                        <p:attrNameLst>
                                          <p:attrName>style.visibility</p:attrName>
                                        </p:attrNameLst>
                                      </p:cBhvr>
                                      <p:to>
                                        <p:strVal val="visible"/>
                                      </p:to>
                                    </p:set>
                                    <p:anim calcmode="lin" valueType="num">
                                      <p:cBhvr additive="base">
                                        <p:cTn id="43" dur="250" fill="hold"/>
                                        <p:tgtEl>
                                          <p:spTgt spid="62"/>
                                        </p:tgtEl>
                                        <p:attrNameLst>
                                          <p:attrName>ppt_x</p:attrName>
                                        </p:attrNameLst>
                                      </p:cBhvr>
                                      <p:tavLst>
                                        <p:tav tm="0">
                                          <p:val>
                                            <p:strVal val="0-#ppt_w/2"/>
                                          </p:val>
                                        </p:tav>
                                        <p:tav tm="100000">
                                          <p:val>
                                            <p:strVal val="#ppt_x"/>
                                          </p:val>
                                        </p:tav>
                                      </p:tavLst>
                                    </p:anim>
                                    <p:anim calcmode="lin" valueType="num">
                                      <p:cBhvr additive="base">
                                        <p:cTn id="44" dur="250" fill="hold"/>
                                        <p:tgtEl>
                                          <p:spTgt spid="62"/>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63"/>
                                        </p:tgtEl>
                                        <p:attrNameLst>
                                          <p:attrName>style.visibility</p:attrName>
                                        </p:attrNameLst>
                                      </p:cBhvr>
                                      <p:to>
                                        <p:strVal val="visible"/>
                                      </p:to>
                                    </p:set>
                                    <p:anim calcmode="lin" valueType="num">
                                      <p:cBhvr additive="base">
                                        <p:cTn id="47" dur="250" fill="hold"/>
                                        <p:tgtEl>
                                          <p:spTgt spid="63"/>
                                        </p:tgtEl>
                                        <p:attrNameLst>
                                          <p:attrName>ppt_x</p:attrName>
                                        </p:attrNameLst>
                                      </p:cBhvr>
                                      <p:tavLst>
                                        <p:tav tm="0">
                                          <p:val>
                                            <p:strVal val="0-#ppt_w/2"/>
                                          </p:val>
                                        </p:tav>
                                        <p:tav tm="100000">
                                          <p:val>
                                            <p:strVal val="#ppt_x"/>
                                          </p:val>
                                        </p:tav>
                                      </p:tavLst>
                                    </p:anim>
                                    <p:anim calcmode="lin" valueType="num">
                                      <p:cBhvr additive="base">
                                        <p:cTn id="48" dur="250" fill="hold"/>
                                        <p:tgtEl>
                                          <p:spTgt spid="63"/>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2050"/>
                                        </p:tgtEl>
                                        <p:attrNameLst>
                                          <p:attrName>style.visibility</p:attrName>
                                        </p:attrNameLst>
                                      </p:cBhvr>
                                      <p:to>
                                        <p:strVal val="visible"/>
                                      </p:to>
                                    </p:set>
                                    <p:anim calcmode="lin" valueType="num">
                                      <p:cBhvr additive="base">
                                        <p:cTn id="51" dur="250" fill="hold"/>
                                        <p:tgtEl>
                                          <p:spTgt spid="2050"/>
                                        </p:tgtEl>
                                        <p:attrNameLst>
                                          <p:attrName>ppt_x</p:attrName>
                                        </p:attrNameLst>
                                      </p:cBhvr>
                                      <p:tavLst>
                                        <p:tav tm="0">
                                          <p:val>
                                            <p:strVal val="0-#ppt_w/2"/>
                                          </p:val>
                                        </p:tav>
                                        <p:tav tm="100000">
                                          <p:val>
                                            <p:strVal val="#ppt_x"/>
                                          </p:val>
                                        </p:tav>
                                      </p:tavLst>
                                    </p:anim>
                                    <p:anim calcmode="lin" valueType="num">
                                      <p:cBhvr additive="base">
                                        <p:cTn id="52" dur="250" fill="hold"/>
                                        <p:tgtEl>
                                          <p:spTgt spid="20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255715" y="1639453"/>
            <a:ext cx="4696757" cy="1374735"/>
          </a:xfrm>
          <a:prstGeom prst="rect">
            <a:avLst/>
          </a:prstGeom>
          <a:noFill/>
        </p:spPr>
        <p:txBody>
          <a:bodyPr wrap="square" rtlCol="0">
            <a:spAutoFit/>
          </a:bodyPr>
          <a:lstStyle/>
          <a:p>
            <a:pPr>
              <a:lnSpc>
                <a:spcPts val="5000"/>
              </a:lnSpc>
            </a:pPr>
            <a:r>
              <a:rPr lang="en-US" sz="4400" b="1" dirty="0">
                <a:solidFill>
                  <a:schemeClr val="tx2"/>
                </a:solidFill>
                <a:latin typeface="Montserrat Bold" charset="0"/>
                <a:ea typeface="Montserrat Bold" charset="0"/>
                <a:cs typeface="Montserrat Bold" charset="0"/>
              </a:rPr>
              <a:t>Conclusion </a:t>
            </a:r>
          </a:p>
          <a:p>
            <a:pPr>
              <a:lnSpc>
                <a:spcPts val="5000"/>
              </a:lnSpc>
            </a:pPr>
            <a:r>
              <a:rPr lang="en-US" sz="4400" b="1" dirty="0">
                <a:solidFill>
                  <a:schemeClr val="tx2"/>
                </a:solidFill>
                <a:latin typeface="Montserrat Bold" charset="0"/>
                <a:ea typeface="Montserrat Bold" charset="0"/>
                <a:cs typeface="Montserrat Bold" charset="0"/>
              </a:rPr>
              <a:t>  &amp; Perspectives </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13" name="Organigramme : Affichage 1">
            <a:extLst>
              <a:ext uri="{FF2B5EF4-FFF2-40B4-BE49-F238E27FC236}">
                <a16:creationId xmlns:a16="http://schemas.microsoft.com/office/drawing/2014/main" id="{90DD7D88-2860-4433-8525-7BAC52E9386D}"/>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36</a:t>
            </a:r>
          </a:p>
        </p:txBody>
      </p:sp>
    </p:spTree>
    <p:extLst>
      <p:ext uri="{BB962C8B-B14F-4D97-AF65-F5344CB8AC3E}">
        <p14:creationId xmlns:p14="http://schemas.microsoft.com/office/powerpoint/2010/main" val="171453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9977" y="197622"/>
            <a:ext cx="5533932" cy="724247"/>
          </a:xfrm>
          <a:prstGeom prst="rect">
            <a:avLst/>
          </a:prstGeom>
        </p:spPr>
        <p:txBody>
          <a:bodyPr/>
          <a:lstStyle/>
          <a:p>
            <a:pPr>
              <a:lnSpc>
                <a:spcPts val="5000"/>
              </a:lnSpc>
            </a:pPr>
            <a:r>
              <a:rPr lang="en-US" altLang="ko-KR" sz="4000" b="1" dirty="0">
                <a:solidFill>
                  <a:schemeClr val="tx1"/>
                </a:solidFill>
              </a:rPr>
              <a:t>Introduction[1/3]</a:t>
            </a:r>
            <a:endParaRPr lang="en-US" sz="4000" b="1" dirty="0">
              <a:solidFill>
                <a:schemeClr val="tx1"/>
              </a:solidFill>
              <a:latin typeface="Montserrat Bold" charset="0"/>
              <a:ea typeface="Montserrat Bold" charset="0"/>
              <a:cs typeface="Montserrat Bold" charset="0"/>
            </a:endParaRPr>
          </a:p>
        </p:txBody>
      </p:sp>
      <p:sp>
        <p:nvSpPr>
          <p:cNvPr id="3" name="Freeform: Shape 2">
            <a:extLst>
              <a:ext uri="{FF2B5EF4-FFF2-40B4-BE49-F238E27FC236}">
                <a16:creationId xmlns:a16="http://schemas.microsoft.com/office/drawing/2014/main" id="{E9647152-983C-49E8-9F34-F9883A63DBB6}"/>
              </a:ext>
            </a:extLst>
          </p:cNvPr>
          <p:cNvSpPr/>
          <p:nvPr/>
        </p:nvSpPr>
        <p:spPr>
          <a:xfrm>
            <a:off x="3262372" y="2925876"/>
            <a:ext cx="1774869" cy="1419896"/>
          </a:xfrm>
          <a:custGeom>
            <a:avLst/>
            <a:gdLst>
              <a:gd name="connsiteX0" fmla="*/ 510179 w 737797"/>
              <a:gd name="connsiteY0" fmla="*/ 592182 h 590237"/>
              <a:gd name="connsiteX1" fmla="*/ 449750 w 737797"/>
              <a:gd name="connsiteY1" fmla="*/ 592182 h 590237"/>
              <a:gd name="connsiteX2" fmla="*/ 408293 w 737797"/>
              <a:gd name="connsiteY2" fmla="*/ 569697 h 590237"/>
              <a:gd name="connsiteX3" fmla="*/ 412509 w 737797"/>
              <a:gd name="connsiteY3" fmla="*/ 532456 h 590237"/>
              <a:gd name="connsiteX4" fmla="*/ 438507 w 737797"/>
              <a:gd name="connsiteY4" fmla="*/ 486783 h 590237"/>
              <a:gd name="connsiteX5" fmla="*/ 378781 w 737797"/>
              <a:gd name="connsiteY5" fmla="*/ 443218 h 590237"/>
              <a:gd name="connsiteX6" fmla="*/ 314838 w 737797"/>
              <a:gd name="connsiteY6" fmla="*/ 465703 h 590237"/>
              <a:gd name="connsiteX7" fmla="*/ 319757 w 737797"/>
              <a:gd name="connsiteY7" fmla="*/ 526132 h 590237"/>
              <a:gd name="connsiteX8" fmla="*/ 338729 w 737797"/>
              <a:gd name="connsiteY8" fmla="*/ 558455 h 590237"/>
              <a:gd name="connsiteX9" fmla="*/ 298677 w 737797"/>
              <a:gd name="connsiteY9" fmla="*/ 591480 h 590237"/>
              <a:gd name="connsiteX10" fmla="*/ 161658 w 737797"/>
              <a:gd name="connsiteY10" fmla="*/ 592182 h 590237"/>
              <a:gd name="connsiteX11" fmla="*/ 149712 w 737797"/>
              <a:gd name="connsiteY11" fmla="*/ 573913 h 590237"/>
              <a:gd name="connsiteX12" fmla="*/ 149712 w 737797"/>
              <a:gd name="connsiteY12" fmla="*/ 458676 h 590237"/>
              <a:gd name="connsiteX13" fmla="*/ 141983 w 737797"/>
              <a:gd name="connsiteY13" fmla="*/ 427759 h 590237"/>
              <a:gd name="connsiteX14" fmla="*/ 108255 w 737797"/>
              <a:gd name="connsiteY14" fmla="*/ 426354 h 590237"/>
              <a:gd name="connsiteX15" fmla="*/ 55555 w 737797"/>
              <a:gd name="connsiteY15" fmla="*/ 450947 h 590237"/>
              <a:gd name="connsiteX16" fmla="*/ 4261 w 737797"/>
              <a:gd name="connsiteY16" fmla="*/ 398950 h 590237"/>
              <a:gd name="connsiteX17" fmla="*/ 35178 w 737797"/>
              <a:gd name="connsiteY17" fmla="*/ 299172 h 590237"/>
              <a:gd name="connsiteX18" fmla="*/ 102634 w 737797"/>
              <a:gd name="connsiteY18" fmla="*/ 306901 h 590237"/>
              <a:gd name="connsiteX19" fmla="*/ 128632 w 737797"/>
              <a:gd name="connsiteY19" fmla="*/ 324468 h 590237"/>
              <a:gd name="connsiteX20" fmla="*/ 149712 w 737797"/>
              <a:gd name="connsiteY20" fmla="*/ 289334 h 590237"/>
              <a:gd name="connsiteX21" fmla="*/ 149010 w 737797"/>
              <a:gd name="connsiteY21" fmla="*/ 174097 h 590237"/>
              <a:gd name="connsiteX22" fmla="*/ 174305 w 737797"/>
              <a:gd name="connsiteY22" fmla="*/ 148802 h 590237"/>
              <a:gd name="connsiteX23" fmla="*/ 286732 w 737797"/>
              <a:gd name="connsiteY23" fmla="*/ 149504 h 590237"/>
              <a:gd name="connsiteX24" fmla="*/ 310622 w 737797"/>
              <a:gd name="connsiteY24" fmla="*/ 144586 h 590237"/>
              <a:gd name="connsiteX25" fmla="*/ 314136 w 737797"/>
              <a:gd name="connsiteY25" fmla="*/ 108047 h 590237"/>
              <a:gd name="connsiteX26" fmla="*/ 311325 w 737797"/>
              <a:gd name="connsiteY26" fmla="*/ 23025 h 590237"/>
              <a:gd name="connsiteX27" fmla="*/ 439913 w 737797"/>
              <a:gd name="connsiteY27" fmla="*/ 32862 h 590237"/>
              <a:gd name="connsiteX28" fmla="*/ 433589 w 737797"/>
              <a:gd name="connsiteY28" fmla="*/ 104534 h 590237"/>
              <a:gd name="connsiteX29" fmla="*/ 416724 w 737797"/>
              <a:gd name="connsiteY29" fmla="*/ 128424 h 590237"/>
              <a:gd name="connsiteX30" fmla="*/ 451858 w 737797"/>
              <a:gd name="connsiteY30" fmla="*/ 149504 h 590237"/>
              <a:gd name="connsiteX31" fmla="*/ 572013 w 737797"/>
              <a:gd name="connsiteY31" fmla="*/ 148802 h 590237"/>
              <a:gd name="connsiteX32" fmla="*/ 590985 w 737797"/>
              <a:gd name="connsiteY32" fmla="*/ 168476 h 590237"/>
              <a:gd name="connsiteX33" fmla="*/ 590283 w 737797"/>
              <a:gd name="connsiteY33" fmla="*/ 283713 h 590237"/>
              <a:gd name="connsiteX34" fmla="*/ 597309 w 737797"/>
              <a:gd name="connsiteY34" fmla="*/ 312522 h 590237"/>
              <a:gd name="connsiteX35" fmla="*/ 633145 w 737797"/>
              <a:gd name="connsiteY35" fmla="*/ 314630 h 590237"/>
              <a:gd name="connsiteX36" fmla="*/ 719573 w 737797"/>
              <a:gd name="connsiteY36" fmla="*/ 312522 h 590237"/>
              <a:gd name="connsiteX37" fmla="*/ 694980 w 737797"/>
              <a:gd name="connsiteY37" fmla="*/ 448136 h 590237"/>
              <a:gd name="connsiteX38" fmla="*/ 636659 w 737797"/>
              <a:gd name="connsiteY38" fmla="*/ 433380 h 590237"/>
              <a:gd name="connsiteX39" fmla="*/ 612768 w 737797"/>
              <a:gd name="connsiteY39" fmla="*/ 417219 h 590237"/>
              <a:gd name="connsiteX40" fmla="*/ 590283 w 737797"/>
              <a:gd name="connsiteY40" fmla="*/ 451650 h 590237"/>
              <a:gd name="connsiteX41" fmla="*/ 590985 w 737797"/>
              <a:gd name="connsiteY41" fmla="*/ 569697 h 590237"/>
              <a:gd name="connsiteX42" fmla="*/ 567797 w 737797"/>
              <a:gd name="connsiteY42" fmla="*/ 593588 h 590237"/>
              <a:gd name="connsiteX43" fmla="*/ 510179 w 737797"/>
              <a:gd name="connsiteY43" fmla="*/ 592182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37797" h="590237">
                <a:moveTo>
                  <a:pt x="510179" y="592182"/>
                </a:moveTo>
                <a:cubicBezTo>
                  <a:pt x="489802" y="592182"/>
                  <a:pt x="470127" y="592182"/>
                  <a:pt x="449750" y="592182"/>
                </a:cubicBezTo>
                <a:cubicBezTo>
                  <a:pt x="431481" y="592182"/>
                  <a:pt x="418833" y="583751"/>
                  <a:pt x="408293" y="569697"/>
                </a:cubicBezTo>
                <a:cubicBezTo>
                  <a:pt x="397753" y="555644"/>
                  <a:pt x="397753" y="543699"/>
                  <a:pt x="412509" y="532456"/>
                </a:cubicBezTo>
                <a:cubicBezTo>
                  <a:pt x="427264" y="521213"/>
                  <a:pt x="445534" y="509971"/>
                  <a:pt x="438507" y="486783"/>
                </a:cubicBezTo>
                <a:cubicBezTo>
                  <a:pt x="430778" y="460785"/>
                  <a:pt x="407590" y="445326"/>
                  <a:pt x="378781" y="443218"/>
                </a:cubicBezTo>
                <a:cubicBezTo>
                  <a:pt x="354188" y="441813"/>
                  <a:pt x="331702" y="444623"/>
                  <a:pt x="314838" y="465703"/>
                </a:cubicBezTo>
                <a:cubicBezTo>
                  <a:pt x="294461" y="490296"/>
                  <a:pt x="295164" y="504349"/>
                  <a:pt x="319757" y="526132"/>
                </a:cubicBezTo>
                <a:cubicBezTo>
                  <a:pt x="329594" y="534564"/>
                  <a:pt x="345053" y="540186"/>
                  <a:pt x="338729" y="558455"/>
                </a:cubicBezTo>
                <a:cubicBezTo>
                  <a:pt x="331702" y="576724"/>
                  <a:pt x="317649" y="590777"/>
                  <a:pt x="298677" y="591480"/>
                </a:cubicBezTo>
                <a:cubicBezTo>
                  <a:pt x="253004" y="593588"/>
                  <a:pt x="207331" y="591480"/>
                  <a:pt x="161658" y="592182"/>
                </a:cubicBezTo>
                <a:cubicBezTo>
                  <a:pt x="146199" y="592182"/>
                  <a:pt x="149712" y="581642"/>
                  <a:pt x="149712" y="573913"/>
                </a:cubicBezTo>
                <a:cubicBezTo>
                  <a:pt x="149712" y="535267"/>
                  <a:pt x="149712" y="497323"/>
                  <a:pt x="149712" y="458676"/>
                </a:cubicBezTo>
                <a:cubicBezTo>
                  <a:pt x="149712" y="447434"/>
                  <a:pt x="149712" y="436894"/>
                  <a:pt x="141983" y="427759"/>
                </a:cubicBezTo>
                <a:cubicBezTo>
                  <a:pt x="131443" y="415111"/>
                  <a:pt x="121606" y="407382"/>
                  <a:pt x="108255" y="426354"/>
                </a:cubicBezTo>
                <a:cubicBezTo>
                  <a:pt x="95607" y="443920"/>
                  <a:pt x="80149" y="459379"/>
                  <a:pt x="55555" y="450947"/>
                </a:cubicBezTo>
                <a:cubicBezTo>
                  <a:pt x="30259" y="442515"/>
                  <a:pt x="11288" y="426354"/>
                  <a:pt x="4261" y="398950"/>
                </a:cubicBezTo>
                <a:cubicBezTo>
                  <a:pt x="-6982" y="356087"/>
                  <a:pt x="4261" y="320954"/>
                  <a:pt x="35178" y="299172"/>
                </a:cubicBezTo>
                <a:cubicBezTo>
                  <a:pt x="61177" y="280902"/>
                  <a:pt x="80149" y="283713"/>
                  <a:pt x="102634" y="306901"/>
                </a:cubicBezTo>
                <a:cubicBezTo>
                  <a:pt x="109661" y="313928"/>
                  <a:pt x="111769" y="331494"/>
                  <a:pt x="128632" y="324468"/>
                </a:cubicBezTo>
                <a:cubicBezTo>
                  <a:pt x="143388" y="317441"/>
                  <a:pt x="149712" y="304793"/>
                  <a:pt x="149712" y="289334"/>
                </a:cubicBezTo>
                <a:cubicBezTo>
                  <a:pt x="149712" y="250688"/>
                  <a:pt x="151118" y="212744"/>
                  <a:pt x="149010" y="174097"/>
                </a:cubicBezTo>
                <a:cubicBezTo>
                  <a:pt x="148307" y="153720"/>
                  <a:pt x="153225" y="147396"/>
                  <a:pt x="174305" y="148802"/>
                </a:cubicBezTo>
                <a:cubicBezTo>
                  <a:pt x="211547" y="150910"/>
                  <a:pt x="249491" y="149504"/>
                  <a:pt x="286732" y="149504"/>
                </a:cubicBezTo>
                <a:cubicBezTo>
                  <a:pt x="295164" y="149504"/>
                  <a:pt x="302893" y="149504"/>
                  <a:pt x="310622" y="144586"/>
                </a:cubicBezTo>
                <a:cubicBezTo>
                  <a:pt x="330297" y="132640"/>
                  <a:pt x="331000" y="122803"/>
                  <a:pt x="314136" y="108047"/>
                </a:cubicBezTo>
                <a:cubicBezTo>
                  <a:pt x="281110" y="79941"/>
                  <a:pt x="280408" y="52537"/>
                  <a:pt x="311325" y="23025"/>
                </a:cubicBezTo>
                <a:cubicBezTo>
                  <a:pt x="346458" y="-11406"/>
                  <a:pt x="409698" y="-6487"/>
                  <a:pt x="439913" y="32862"/>
                </a:cubicBezTo>
                <a:cubicBezTo>
                  <a:pt x="460993" y="59563"/>
                  <a:pt x="458884" y="81346"/>
                  <a:pt x="433589" y="104534"/>
                </a:cubicBezTo>
                <a:cubicBezTo>
                  <a:pt x="426562" y="111560"/>
                  <a:pt x="410401" y="114371"/>
                  <a:pt x="416724" y="128424"/>
                </a:cubicBezTo>
                <a:cubicBezTo>
                  <a:pt x="423049" y="141775"/>
                  <a:pt x="434994" y="149504"/>
                  <a:pt x="451858" y="149504"/>
                </a:cubicBezTo>
                <a:cubicBezTo>
                  <a:pt x="491910" y="148802"/>
                  <a:pt x="531962" y="150207"/>
                  <a:pt x="572013" y="148802"/>
                </a:cubicBezTo>
                <a:cubicBezTo>
                  <a:pt x="588175" y="148099"/>
                  <a:pt x="591688" y="153720"/>
                  <a:pt x="590985" y="168476"/>
                </a:cubicBezTo>
                <a:cubicBezTo>
                  <a:pt x="589580" y="207123"/>
                  <a:pt x="590985" y="245067"/>
                  <a:pt x="590283" y="283713"/>
                </a:cubicBezTo>
                <a:cubicBezTo>
                  <a:pt x="590283" y="294253"/>
                  <a:pt x="590985" y="304090"/>
                  <a:pt x="597309" y="312522"/>
                </a:cubicBezTo>
                <a:cubicBezTo>
                  <a:pt x="607849" y="325873"/>
                  <a:pt x="617687" y="333602"/>
                  <a:pt x="633145" y="314630"/>
                </a:cubicBezTo>
                <a:cubicBezTo>
                  <a:pt x="661954" y="278794"/>
                  <a:pt x="687953" y="279497"/>
                  <a:pt x="719573" y="312522"/>
                </a:cubicBezTo>
                <a:cubicBezTo>
                  <a:pt x="756112" y="351872"/>
                  <a:pt x="742761" y="424948"/>
                  <a:pt x="694980" y="448136"/>
                </a:cubicBezTo>
                <a:cubicBezTo>
                  <a:pt x="671089" y="459379"/>
                  <a:pt x="653522" y="450947"/>
                  <a:pt x="636659" y="433380"/>
                </a:cubicBezTo>
                <a:cubicBezTo>
                  <a:pt x="630334" y="426354"/>
                  <a:pt x="627524" y="410895"/>
                  <a:pt x="612768" y="417219"/>
                </a:cubicBezTo>
                <a:cubicBezTo>
                  <a:pt x="598012" y="423543"/>
                  <a:pt x="590283" y="435488"/>
                  <a:pt x="590283" y="451650"/>
                </a:cubicBezTo>
                <a:cubicBezTo>
                  <a:pt x="590283" y="490999"/>
                  <a:pt x="588877" y="530348"/>
                  <a:pt x="590985" y="569697"/>
                </a:cubicBezTo>
                <a:cubicBezTo>
                  <a:pt x="591688" y="587967"/>
                  <a:pt x="587472" y="595696"/>
                  <a:pt x="567797" y="593588"/>
                </a:cubicBezTo>
                <a:cubicBezTo>
                  <a:pt x="548826" y="590777"/>
                  <a:pt x="529151" y="592182"/>
                  <a:pt x="510179" y="592182"/>
                </a:cubicBezTo>
                <a:close/>
              </a:path>
            </a:pathLst>
          </a:custGeom>
          <a:solidFill>
            <a:schemeClr val="accent1"/>
          </a:solidFill>
          <a:ln w="25400" cap="flat">
            <a:solidFill>
              <a:schemeClr val="bg1"/>
            </a:solidFill>
            <a:prstDash val="solid"/>
            <a:miter/>
          </a:ln>
        </p:spPr>
        <p:txBody>
          <a:bodyPr rtlCol="0" anchor="ctr"/>
          <a:lstStyle/>
          <a:p>
            <a:endParaRPr lang="en-US" dirty="0"/>
          </a:p>
        </p:txBody>
      </p:sp>
      <p:sp>
        <p:nvSpPr>
          <p:cNvPr id="4" name="Freeform: Shape 3">
            <a:extLst>
              <a:ext uri="{FF2B5EF4-FFF2-40B4-BE49-F238E27FC236}">
                <a16:creationId xmlns:a16="http://schemas.microsoft.com/office/drawing/2014/main" id="{FEE95F1F-FB62-4B4C-9F0B-FA681AEE1E2B}"/>
              </a:ext>
            </a:extLst>
          </p:cNvPr>
          <p:cNvSpPr/>
          <p:nvPr/>
        </p:nvSpPr>
        <p:spPr>
          <a:xfrm>
            <a:off x="4671494" y="3287754"/>
            <a:ext cx="1064923" cy="1419896"/>
          </a:xfrm>
          <a:custGeom>
            <a:avLst/>
            <a:gdLst>
              <a:gd name="connsiteX0" fmla="*/ 1580 w 442678"/>
              <a:gd name="connsiteY0" fmla="*/ 362575 h 590237"/>
              <a:gd name="connsiteX1" fmla="*/ 1580 w 442678"/>
              <a:gd name="connsiteY1" fmla="*/ 299335 h 590237"/>
              <a:gd name="connsiteX2" fmla="*/ 27579 w 442678"/>
              <a:gd name="connsiteY2" fmla="*/ 257175 h 590237"/>
              <a:gd name="connsiteX3" fmla="*/ 56388 w 442678"/>
              <a:gd name="connsiteY3" fmla="*/ 259986 h 590237"/>
              <a:gd name="connsiteX4" fmla="*/ 130871 w 442678"/>
              <a:gd name="connsiteY4" fmla="*/ 274039 h 590237"/>
              <a:gd name="connsiteX5" fmla="*/ 132979 w 442678"/>
              <a:gd name="connsiteY5" fmla="*/ 171450 h 590237"/>
              <a:gd name="connsiteX6" fmla="*/ 64820 w 442678"/>
              <a:gd name="connsiteY6" fmla="*/ 172855 h 590237"/>
              <a:gd name="connsiteX7" fmla="*/ 34606 w 442678"/>
              <a:gd name="connsiteY7" fmla="*/ 189719 h 590237"/>
              <a:gd name="connsiteX8" fmla="*/ 2986 w 442678"/>
              <a:gd name="connsiteY8" fmla="*/ 152478 h 590237"/>
              <a:gd name="connsiteX9" fmla="*/ 2283 w 442678"/>
              <a:gd name="connsiteY9" fmla="*/ 12648 h 590237"/>
              <a:gd name="connsiteX10" fmla="*/ 17742 w 442678"/>
              <a:gd name="connsiteY10" fmla="*/ 0 h 590237"/>
              <a:gd name="connsiteX11" fmla="*/ 146329 w 442678"/>
              <a:gd name="connsiteY11" fmla="*/ 0 h 590237"/>
              <a:gd name="connsiteX12" fmla="*/ 184976 w 442678"/>
              <a:gd name="connsiteY12" fmla="*/ 22485 h 590237"/>
              <a:gd name="connsiteX13" fmla="*/ 180760 w 442678"/>
              <a:gd name="connsiteY13" fmla="*/ 59726 h 590237"/>
              <a:gd name="connsiteX14" fmla="*/ 155464 w 442678"/>
              <a:gd name="connsiteY14" fmla="*/ 105400 h 590237"/>
              <a:gd name="connsiteX15" fmla="*/ 212380 w 442678"/>
              <a:gd name="connsiteY15" fmla="*/ 148262 h 590237"/>
              <a:gd name="connsiteX16" fmla="*/ 281241 w 442678"/>
              <a:gd name="connsiteY16" fmla="*/ 123669 h 590237"/>
              <a:gd name="connsiteX17" fmla="*/ 276322 w 442678"/>
              <a:gd name="connsiteY17" fmla="*/ 67456 h 590237"/>
              <a:gd name="connsiteX18" fmla="*/ 256648 w 442678"/>
              <a:gd name="connsiteY18" fmla="*/ 30917 h 590237"/>
              <a:gd name="connsiteX19" fmla="*/ 300915 w 442678"/>
              <a:gd name="connsiteY19" fmla="*/ 0 h 590237"/>
              <a:gd name="connsiteX20" fmla="*/ 429503 w 442678"/>
              <a:gd name="connsiteY20" fmla="*/ 0 h 590237"/>
              <a:gd name="connsiteX21" fmla="*/ 445664 w 442678"/>
              <a:gd name="connsiteY21" fmla="*/ 15459 h 590237"/>
              <a:gd name="connsiteX22" fmla="*/ 444961 w 442678"/>
              <a:gd name="connsiteY22" fmla="*/ 144046 h 590237"/>
              <a:gd name="connsiteX23" fmla="*/ 425287 w 442678"/>
              <a:gd name="connsiteY23" fmla="*/ 181990 h 590237"/>
              <a:gd name="connsiteX24" fmla="*/ 383830 w 442678"/>
              <a:gd name="connsiteY24" fmla="*/ 177774 h 590237"/>
              <a:gd name="connsiteX25" fmla="*/ 339562 w 442678"/>
              <a:gd name="connsiteY25" fmla="*/ 153884 h 590237"/>
              <a:gd name="connsiteX26" fmla="*/ 296699 w 442678"/>
              <a:gd name="connsiteY26" fmla="*/ 205881 h 590237"/>
              <a:gd name="connsiteX27" fmla="*/ 319887 w 442678"/>
              <a:gd name="connsiteY27" fmla="*/ 279660 h 590237"/>
              <a:gd name="connsiteX28" fmla="*/ 376100 w 442678"/>
              <a:gd name="connsiteY28" fmla="*/ 276147 h 590237"/>
              <a:gd name="connsiteX29" fmla="*/ 409126 w 442678"/>
              <a:gd name="connsiteY29" fmla="*/ 254364 h 590237"/>
              <a:gd name="connsiteX30" fmla="*/ 443556 w 442678"/>
              <a:gd name="connsiteY30" fmla="*/ 298632 h 590237"/>
              <a:gd name="connsiteX31" fmla="*/ 444259 w 442678"/>
              <a:gd name="connsiteY31" fmla="*/ 430030 h 590237"/>
              <a:gd name="connsiteX32" fmla="*/ 425989 w 442678"/>
              <a:gd name="connsiteY32" fmla="*/ 442678 h 590237"/>
              <a:gd name="connsiteX33" fmla="*/ 307942 w 442678"/>
              <a:gd name="connsiteY33" fmla="*/ 442678 h 590237"/>
              <a:gd name="connsiteX34" fmla="*/ 279835 w 442678"/>
              <a:gd name="connsiteY34" fmla="*/ 450408 h 590237"/>
              <a:gd name="connsiteX35" fmla="*/ 278430 w 442678"/>
              <a:gd name="connsiteY35" fmla="*/ 486244 h 590237"/>
              <a:gd name="connsiteX36" fmla="*/ 281241 w 442678"/>
              <a:gd name="connsiteY36" fmla="*/ 571266 h 590237"/>
              <a:gd name="connsiteX37" fmla="*/ 150545 w 442678"/>
              <a:gd name="connsiteY37" fmla="*/ 558618 h 590237"/>
              <a:gd name="connsiteX38" fmla="*/ 157572 w 442678"/>
              <a:gd name="connsiteY38" fmla="*/ 491162 h 590237"/>
              <a:gd name="connsiteX39" fmla="*/ 175139 w 442678"/>
              <a:gd name="connsiteY39" fmla="*/ 464461 h 590237"/>
              <a:gd name="connsiteX40" fmla="*/ 137195 w 442678"/>
              <a:gd name="connsiteY40" fmla="*/ 443381 h 590237"/>
              <a:gd name="connsiteX41" fmla="*/ 21958 w 442678"/>
              <a:gd name="connsiteY41" fmla="*/ 444084 h 590237"/>
              <a:gd name="connsiteX42" fmla="*/ 175 w 442678"/>
              <a:gd name="connsiteY42" fmla="*/ 423706 h 590237"/>
              <a:gd name="connsiteX43" fmla="*/ 1580 w 442678"/>
              <a:gd name="connsiteY43" fmla="*/ 362575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42678" h="590237">
                <a:moveTo>
                  <a:pt x="1580" y="362575"/>
                </a:moveTo>
                <a:cubicBezTo>
                  <a:pt x="1580" y="341495"/>
                  <a:pt x="2283" y="320415"/>
                  <a:pt x="1580" y="299335"/>
                </a:cubicBezTo>
                <a:cubicBezTo>
                  <a:pt x="878" y="279660"/>
                  <a:pt x="12823" y="267012"/>
                  <a:pt x="27579" y="257175"/>
                </a:cubicBezTo>
                <a:cubicBezTo>
                  <a:pt x="37416" y="250851"/>
                  <a:pt x="46551" y="250851"/>
                  <a:pt x="56388" y="259986"/>
                </a:cubicBezTo>
                <a:cubicBezTo>
                  <a:pt x="94332" y="297227"/>
                  <a:pt x="105575" y="298632"/>
                  <a:pt x="130871" y="274039"/>
                </a:cubicBezTo>
                <a:cubicBezTo>
                  <a:pt x="156869" y="248041"/>
                  <a:pt x="157572" y="198854"/>
                  <a:pt x="132979" y="171450"/>
                </a:cubicBezTo>
                <a:cubicBezTo>
                  <a:pt x="108385" y="144749"/>
                  <a:pt x="88711" y="144749"/>
                  <a:pt x="64820" y="172855"/>
                </a:cubicBezTo>
                <a:cubicBezTo>
                  <a:pt x="57091" y="181990"/>
                  <a:pt x="50767" y="196043"/>
                  <a:pt x="34606" y="189719"/>
                </a:cubicBezTo>
                <a:cubicBezTo>
                  <a:pt x="17742" y="183395"/>
                  <a:pt x="3689" y="170747"/>
                  <a:pt x="2986" y="152478"/>
                </a:cubicBezTo>
                <a:cubicBezTo>
                  <a:pt x="1580" y="106102"/>
                  <a:pt x="2283" y="59726"/>
                  <a:pt x="2283" y="12648"/>
                </a:cubicBezTo>
                <a:cubicBezTo>
                  <a:pt x="2283" y="703"/>
                  <a:pt x="8607" y="0"/>
                  <a:pt x="17742" y="0"/>
                </a:cubicBezTo>
                <a:cubicBezTo>
                  <a:pt x="60604" y="0"/>
                  <a:pt x="103467" y="0"/>
                  <a:pt x="146329" y="0"/>
                </a:cubicBezTo>
                <a:cubicBezTo>
                  <a:pt x="163193" y="0"/>
                  <a:pt x="175139" y="9135"/>
                  <a:pt x="184976" y="22485"/>
                </a:cubicBezTo>
                <a:cubicBezTo>
                  <a:pt x="195516" y="36539"/>
                  <a:pt x="195516" y="47781"/>
                  <a:pt x="180760" y="59726"/>
                </a:cubicBezTo>
                <a:cubicBezTo>
                  <a:pt x="166004" y="70969"/>
                  <a:pt x="147032" y="82212"/>
                  <a:pt x="155464" y="105400"/>
                </a:cubicBezTo>
                <a:cubicBezTo>
                  <a:pt x="165301" y="131398"/>
                  <a:pt x="183570" y="146857"/>
                  <a:pt x="212380" y="148262"/>
                </a:cubicBezTo>
                <a:cubicBezTo>
                  <a:pt x="239081" y="149668"/>
                  <a:pt x="262972" y="146857"/>
                  <a:pt x="281241" y="123669"/>
                </a:cubicBezTo>
                <a:cubicBezTo>
                  <a:pt x="298807" y="100481"/>
                  <a:pt x="298105" y="87131"/>
                  <a:pt x="276322" y="67456"/>
                </a:cubicBezTo>
                <a:cubicBezTo>
                  <a:pt x="265079" y="57619"/>
                  <a:pt x="246810" y="50592"/>
                  <a:pt x="256648" y="30917"/>
                </a:cubicBezTo>
                <a:cubicBezTo>
                  <a:pt x="265079" y="12648"/>
                  <a:pt x="279835" y="0"/>
                  <a:pt x="300915" y="0"/>
                </a:cubicBezTo>
                <a:cubicBezTo>
                  <a:pt x="343778" y="0"/>
                  <a:pt x="386640" y="0"/>
                  <a:pt x="429503" y="0"/>
                </a:cubicBezTo>
                <a:cubicBezTo>
                  <a:pt x="441448" y="0"/>
                  <a:pt x="445664" y="2811"/>
                  <a:pt x="445664" y="15459"/>
                </a:cubicBezTo>
                <a:cubicBezTo>
                  <a:pt x="444961" y="58321"/>
                  <a:pt x="445664" y="101184"/>
                  <a:pt x="444961" y="144046"/>
                </a:cubicBezTo>
                <a:cubicBezTo>
                  <a:pt x="444961" y="159505"/>
                  <a:pt x="437232" y="171450"/>
                  <a:pt x="425287" y="181990"/>
                </a:cubicBezTo>
                <a:cubicBezTo>
                  <a:pt x="409828" y="194638"/>
                  <a:pt x="397180" y="196043"/>
                  <a:pt x="383830" y="177774"/>
                </a:cubicBezTo>
                <a:cubicBezTo>
                  <a:pt x="373290" y="163018"/>
                  <a:pt x="361345" y="145452"/>
                  <a:pt x="339562" y="153884"/>
                </a:cubicBezTo>
                <a:cubicBezTo>
                  <a:pt x="316374" y="162315"/>
                  <a:pt x="299510" y="178477"/>
                  <a:pt x="296699" y="205881"/>
                </a:cubicBezTo>
                <a:cubicBezTo>
                  <a:pt x="293186" y="233987"/>
                  <a:pt x="295294" y="260688"/>
                  <a:pt x="319887" y="279660"/>
                </a:cubicBezTo>
                <a:cubicBezTo>
                  <a:pt x="343075" y="297930"/>
                  <a:pt x="355723" y="296524"/>
                  <a:pt x="376100" y="276147"/>
                </a:cubicBezTo>
                <a:cubicBezTo>
                  <a:pt x="385235" y="267012"/>
                  <a:pt x="390154" y="248041"/>
                  <a:pt x="409126" y="254364"/>
                </a:cubicBezTo>
                <a:cubicBezTo>
                  <a:pt x="429503" y="261391"/>
                  <a:pt x="442854" y="276850"/>
                  <a:pt x="443556" y="298632"/>
                </a:cubicBezTo>
                <a:cubicBezTo>
                  <a:pt x="444961" y="342197"/>
                  <a:pt x="443556" y="386465"/>
                  <a:pt x="444259" y="430030"/>
                </a:cubicBezTo>
                <a:cubicBezTo>
                  <a:pt x="444259" y="444786"/>
                  <a:pt x="435124" y="442678"/>
                  <a:pt x="425989" y="442678"/>
                </a:cubicBezTo>
                <a:cubicBezTo>
                  <a:pt x="386640" y="442678"/>
                  <a:pt x="347291" y="442678"/>
                  <a:pt x="307942" y="442678"/>
                </a:cubicBezTo>
                <a:cubicBezTo>
                  <a:pt x="297402" y="442678"/>
                  <a:pt x="288268" y="443381"/>
                  <a:pt x="279835" y="450408"/>
                </a:cubicBezTo>
                <a:cubicBezTo>
                  <a:pt x="265782" y="461650"/>
                  <a:pt x="259458" y="470785"/>
                  <a:pt x="278430" y="486244"/>
                </a:cubicBezTo>
                <a:cubicBezTo>
                  <a:pt x="312158" y="512945"/>
                  <a:pt x="312158" y="541051"/>
                  <a:pt x="281241" y="571266"/>
                </a:cubicBezTo>
                <a:cubicBezTo>
                  <a:pt x="245405" y="606399"/>
                  <a:pt x="180057" y="600075"/>
                  <a:pt x="150545" y="558618"/>
                </a:cubicBezTo>
                <a:cubicBezTo>
                  <a:pt x="132276" y="532619"/>
                  <a:pt x="134384" y="513647"/>
                  <a:pt x="157572" y="491162"/>
                </a:cubicBezTo>
                <a:cubicBezTo>
                  <a:pt x="165301" y="483433"/>
                  <a:pt x="182868" y="479920"/>
                  <a:pt x="175139" y="464461"/>
                </a:cubicBezTo>
                <a:cubicBezTo>
                  <a:pt x="168112" y="449705"/>
                  <a:pt x="154761" y="442678"/>
                  <a:pt x="137195" y="443381"/>
                </a:cubicBezTo>
                <a:cubicBezTo>
                  <a:pt x="98548" y="444084"/>
                  <a:pt x="60604" y="442678"/>
                  <a:pt x="21958" y="444084"/>
                </a:cubicBezTo>
                <a:cubicBezTo>
                  <a:pt x="5797" y="444786"/>
                  <a:pt x="-1230" y="441976"/>
                  <a:pt x="175" y="423706"/>
                </a:cubicBezTo>
                <a:cubicBezTo>
                  <a:pt x="2986" y="402627"/>
                  <a:pt x="1580" y="382249"/>
                  <a:pt x="1580" y="362575"/>
                </a:cubicBezTo>
                <a:close/>
              </a:path>
            </a:pathLst>
          </a:custGeom>
          <a:solidFill>
            <a:schemeClr val="accent2"/>
          </a:solidFill>
          <a:ln w="25400" cap="flat">
            <a:solidFill>
              <a:schemeClr val="bg1"/>
            </a:solid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0CE3B5B2-728D-403D-9D87-14149A2E1A61}"/>
              </a:ext>
            </a:extLst>
          </p:cNvPr>
          <p:cNvSpPr/>
          <p:nvPr/>
        </p:nvSpPr>
        <p:spPr>
          <a:xfrm rot="10800000" flipV="1">
            <a:off x="5377442" y="2923992"/>
            <a:ext cx="1774869" cy="1419896"/>
          </a:xfrm>
          <a:custGeom>
            <a:avLst/>
            <a:gdLst>
              <a:gd name="connsiteX0" fmla="*/ 510179 w 737797"/>
              <a:gd name="connsiteY0" fmla="*/ 592182 h 590237"/>
              <a:gd name="connsiteX1" fmla="*/ 449750 w 737797"/>
              <a:gd name="connsiteY1" fmla="*/ 592182 h 590237"/>
              <a:gd name="connsiteX2" fmla="*/ 408293 w 737797"/>
              <a:gd name="connsiteY2" fmla="*/ 569697 h 590237"/>
              <a:gd name="connsiteX3" fmla="*/ 412509 w 737797"/>
              <a:gd name="connsiteY3" fmla="*/ 532456 h 590237"/>
              <a:gd name="connsiteX4" fmla="*/ 438507 w 737797"/>
              <a:gd name="connsiteY4" fmla="*/ 486783 h 590237"/>
              <a:gd name="connsiteX5" fmla="*/ 378781 w 737797"/>
              <a:gd name="connsiteY5" fmla="*/ 443218 h 590237"/>
              <a:gd name="connsiteX6" fmla="*/ 314838 w 737797"/>
              <a:gd name="connsiteY6" fmla="*/ 465703 h 590237"/>
              <a:gd name="connsiteX7" fmla="*/ 319757 w 737797"/>
              <a:gd name="connsiteY7" fmla="*/ 526132 h 590237"/>
              <a:gd name="connsiteX8" fmla="*/ 338729 w 737797"/>
              <a:gd name="connsiteY8" fmla="*/ 558455 h 590237"/>
              <a:gd name="connsiteX9" fmla="*/ 298677 w 737797"/>
              <a:gd name="connsiteY9" fmla="*/ 591480 h 590237"/>
              <a:gd name="connsiteX10" fmla="*/ 161658 w 737797"/>
              <a:gd name="connsiteY10" fmla="*/ 592182 h 590237"/>
              <a:gd name="connsiteX11" fmla="*/ 149712 w 737797"/>
              <a:gd name="connsiteY11" fmla="*/ 573913 h 590237"/>
              <a:gd name="connsiteX12" fmla="*/ 149712 w 737797"/>
              <a:gd name="connsiteY12" fmla="*/ 458676 h 590237"/>
              <a:gd name="connsiteX13" fmla="*/ 141983 w 737797"/>
              <a:gd name="connsiteY13" fmla="*/ 427759 h 590237"/>
              <a:gd name="connsiteX14" fmla="*/ 108255 w 737797"/>
              <a:gd name="connsiteY14" fmla="*/ 426354 h 590237"/>
              <a:gd name="connsiteX15" fmla="*/ 55555 w 737797"/>
              <a:gd name="connsiteY15" fmla="*/ 450947 h 590237"/>
              <a:gd name="connsiteX16" fmla="*/ 4261 w 737797"/>
              <a:gd name="connsiteY16" fmla="*/ 398950 h 590237"/>
              <a:gd name="connsiteX17" fmla="*/ 35178 w 737797"/>
              <a:gd name="connsiteY17" fmla="*/ 299172 h 590237"/>
              <a:gd name="connsiteX18" fmla="*/ 102634 w 737797"/>
              <a:gd name="connsiteY18" fmla="*/ 306901 h 590237"/>
              <a:gd name="connsiteX19" fmla="*/ 128632 w 737797"/>
              <a:gd name="connsiteY19" fmla="*/ 324468 h 590237"/>
              <a:gd name="connsiteX20" fmla="*/ 149712 w 737797"/>
              <a:gd name="connsiteY20" fmla="*/ 289334 h 590237"/>
              <a:gd name="connsiteX21" fmla="*/ 149010 w 737797"/>
              <a:gd name="connsiteY21" fmla="*/ 174097 h 590237"/>
              <a:gd name="connsiteX22" fmla="*/ 174305 w 737797"/>
              <a:gd name="connsiteY22" fmla="*/ 148802 h 590237"/>
              <a:gd name="connsiteX23" fmla="*/ 286732 w 737797"/>
              <a:gd name="connsiteY23" fmla="*/ 149504 h 590237"/>
              <a:gd name="connsiteX24" fmla="*/ 310622 w 737797"/>
              <a:gd name="connsiteY24" fmla="*/ 144586 h 590237"/>
              <a:gd name="connsiteX25" fmla="*/ 314136 w 737797"/>
              <a:gd name="connsiteY25" fmla="*/ 108047 h 590237"/>
              <a:gd name="connsiteX26" fmla="*/ 311325 w 737797"/>
              <a:gd name="connsiteY26" fmla="*/ 23025 h 590237"/>
              <a:gd name="connsiteX27" fmla="*/ 439913 w 737797"/>
              <a:gd name="connsiteY27" fmla="*/ 32862 h 590237"/>
              <a:gd name="connsiteX28" fmla="*/ 433589 w 737797"/>
              <a:gd name="connsiteY28" fmla="*/ 104534 h 590237"/>
              <a:gd name="connsiteX29" fmla="*/ 416724 w 737797"/>
              <a:gd name="connsiteY29" fmla="*/ 128424 h 590237"/>
              <a:gd name="connsiteX30" fmla="*/ 451858 w 737797"/>
              <a:gd name="connsiteY30" fmla="*/ 149504 h 590237"/>
              <a:gd name="connsiteX31" fmla="*/ 572013 w 737797"/>
              <a:gd name="connsiteY31" fmla="*/ 148802 h 590237"/>
              <a:gd name="connsiteX32" fmla="*/ 590985 w 737797"/>
              <a:gd name="connsiteY32" fmla="*/ 168476 h 590237"/>
              <a:gd name="connsiteX33" fmla="*/ 590283 w 737797"/>
              <a:gd name="connsiteY33" fmla="*/ 283713 h 590237"/>
              <a:gd name="connsiteX34" fmla="*/ 597309 w 737797"/>
              <a:gd name="connsiteY34" fmla="*/ 312522 h 590237"/>
              <a:gd name="connsiteX35" fmla="*/ 633145 w 737797"/>
              <a:gd name="connsiteY35" fmla="*/ 314630 h 590237"/>
              <a:gd name="connsiteX36" fmla="*/ 719573 w 737797"/>
              <a:gd name="connsiteY36" fmla="*/ 312522 h 590237"/>
              <a:gd name="connsiteX37" fmla="*/ 694980 w 737797"/>
              <a:gd name="connsiteY37" fmla="*/ 448136 h 590237"/>
              <a:gd name="connsiteX38" fmla="*/ 636659 w 737797"/>
              <a:gd name="connsiteY38" fmla="*/ 433380 h 590237"/>
              <a:gd name="connsiteX39" fmla="*/ 612768 w 737797"/>
              <a:gd name="connsiteY39" fmla="*/ 417219 h 590237"/>
              <a:gd name="connsiteX40" fmla="*/ 590283 w 737797"/>
              <a:gd name="connsiteY40" fmla="*/ 451650 h 590237"/>
              <a:gd name="connsiteX41" fmla="*/ 590985 w 737797"/>
              <a:gd name="connsiteY41" fmla="*/ 569697 h 590237"/>
              <a:gd name="connsiteX42" fmla="*/ 567797 w 737797"/>
              <a:gd name="connsiteY42" fmla="*/ 593588 h 590237"/>
              <a:gd name="connsiteX43" fmla="*/ 510179 w 737797"/>
              <a:gd name="connsiteY43" fmla="*/ 592182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37797" h="590237">
                <a:moveTo>
                  <a:pt x="510179" y="592182"/>
                </a:moveTo>
                <a:cubicBezTo>
                  <a:pt x="489802" y="592182"/>
                  <a:pt x="470127" y="592182"/>
                  <a:pt x="449750" y="592182"/>
                </a:cubicBezTo>
                <a:cubicBezTo>
                  <a:pt x="431481" y="592182"/>
                  <a:pt x="418833" y="583751"/>
                  <a:pt x="408293" y="569697"/>
                </a:cubicBezTo>
                <a:cubicBezTo>
                  <a:pt x="397753" y="555644"/>
                  <a:pt x="397753" y="543699"/>
                  <a:pt x="412509" y="532456"/>
                </a:cubicBezTo>
                <a:cubicBezTo>
                  <a:pt x="427264" y="521213"/>
                  <a:pt x="445534" y="509971"/>
                  <a:pt x="438507" y="486783"/>
                </a:cubicBezTo>
                <a:cubicBezTo>
                  <a:pt x="430778" y="460785"/>
                  <a:pt x="407590" y="445326"/>
                  <a:pt x="378781" y="443218"/>
                </a:cubicBezTo>
                <a:cubicBezTo>
                  <a:pt x="354188" y="441813"/>
                  <a:pt x="331702" y="444623"/>
                  <a:pt x="314838" y="465703"/>
                </a:cubicBezTo>
                <a:cubicBezTo>
                  <a:pt x="294461" y="490296"/>
                  <a:pt x="295164" y="504349"/>
                  <a:pt x="319757" y="526132"/>
                </a:cubicBezTo>
                <a:cubicBezTo>
                  <a:pt x="329594" y="534564"/>
                  <a:pt x="345053" y="540186"/>
                  <a:pt x="338729" y="558455"/>
                </a:cubicBezTo>
                <a:cubicBezTo>
                  <a:pt x="331702" y="576724"/>
                  <a:pt x="317649" y="590777"/>
                  <a:pt x="298677" y="591480"/>
                </a:cubicBezTo>
                <a:cubicBezTo>
                  <a:pt x="253004" y="593588"/>
                  <a:pt x="207331" y="591480"/>
                  <a:pt x="161658" y="592182"/>
                </a:cubicBezTo>
                <a:cubicBezTo>
                  <a:pt x="146199" y="592182"/>
                  <a:pt x="149712" y="581642"/>
                  <a:pt x="149712" y="573913"/>
                </a:cubicBezTo>
                <a:cubicBezTo>
                  <a:pt x="149712" y="535267"/>
                  <a:pt x="149712" y="497323"/>
                  <a:pt x="149712" y="458676"/>
                </a:cubicBezTo>
                <a:cubicBezTo>
                  <a:pt x="149712" y="447434"/>
                  <a:pt x="149712" y="436894"/>
                  <a:pt x="141983" y="427759"/>
                </a:cubicBezTo>
                <a:cubicBezTo>
                  <a:pt x="131443" y="415111"/>
                  <a:pt x="121606" y="407382"/>
                  <a:pt x="108255" y="426354"/>
                </a:cubicBezTo>
                <a:cubicBezTo>
                  <a:pt x="95607" y="443920"/>
                  <a:pt x="80149" y="459379"/>
                  <a:pt x="55555" y="450947"/>
                </a:cubicBezTo>
                <a:cubicBezTo>
                  <a:pt x="30259" y="442515"/>
                  <a:pt x="11288" y="426354"/>
                  <a:pt x="4261" y="398950"/>
                </a:cubicBezTo>
                <a:cubicBezTo>
                  <a:pt x="-6982" y="356087"/>
                  <a:pt x="4261" y="320954"/>
                  <a:pt x="35178" y="299172"/>
                </a:cubicBezTo>
                <a:cubicBezTo>
                  <a:pt x="61177" y="280902"/>
                  <a:pt x="80149" y="283713"/>
                  <a:pt x="102634" y="306901"/>
                </a:cubicBezTo>
                <a:cubicBezTo>
                  <a:pt x="109661" y="313928"/>
                  <a:pt x="111769" y="331494"/>
                  <a:pt x="128632" y="324468"/>
                </a:cubicBezTo>
                <a:cubicBezTo>
                  <a:pt x="143388" y="317441"/>
                  <a:pt x="149712" y="304793"/>
                  <a:pt x="149712" y="289334"/>
                </a:cubicBezTo>
                <a:cubicBezTo>
                  <a:pt x="149712" y="250688"/>
                  <a:pt x="151118" y="212744"/>
                  <a:pt x="149010" y="174097"/>
                </a:cubicBezTo>
                <a:cubicBezTo>
                  <a:pt x="148307" y="153720"/>
                  <a:pt x="153225" y="147396"/>
                  <a:pt x="174305" y="148802"/>
                </a:cubicBezTo>
                <a:cubicBezTo>
                  <a:pt x="211547" y="150910"/>
                  <a:pt x="249491" y="149504"/>
                  <a:pt x="286732" y="149504"/>
                </a:cubicBezTo>
                <a:cubicBezTo>
                  <a:pt x="295164" y="149504"/>
                  <a:pt x="302893" y="149504"/>
                  <a:pt x="310622" y="144586"/>
                </a:cubicBezTo>
                <a:cubicBezTo>
                  <a:pt x="330297" y="132640"/>
                  <a:pt x="331000" y="122803"/>
                  <a:pt x="314136" y="108047"/>
                </a:cubicBezTo>
                <a:cubicBezTo>
                  <a:pt x="281110" y="79941"/>
                  <a:pt x="280408" y="52537"/>
                  <a:pt x="311325" y="23025"/>
                </a:cubicBezTo>
                <a:cubicBezTo>
                  <a:pt x="346458" y="-11406"/>
                  <a:pt x="409698" y="-6487"/>
                  <a:pt x="439913" y="32862"/>
                </a:cubicBezTo>
                <a:cubicBezTo>
                  <a:pt x="460993" y="59563"/>
                  <a:pt x="458884" y="81346"/>
                  <a:pt x="433589" y="104534"/>
                </a:cubicBezTo>
                <a:cubicBezTo>
                  <a:pt x="426562" y="111560"/>
                  <a:pt x="410401" y="114371"/>
                  <a:pt x="416724" y="128424"/>
                </a:cubicBezTo>
                <a:cubicBezTo>
                  <a:pt x="423049" y="141775"/>
                  <a:pt x="434994" y="149504"/>
                  <a:pt x="451858" y="149504"/>
                </a:cubicBezTo>
                <a:cubicBezTo>
                  <a:pt x="491910" y="148802"/>
                  <a:pt x="531962" y="150207"/>
                  <a:pt x="572013" y="148802"/>
                </a:cubicBezTo>
                <a:cubicBezTo>
                  <a:pt x="588175" y="148099"/>
                  <a:pt x="591688" y="153720"/>
                  <a:pt x="590985" y="168476"/>
                </a:cubicBezTo>
                <a:cubicBezTo>
                  <a:pt x="589580" y="207123"/>
                  <a:pt x="590985" y="245067"/>
                  <a:pt x="590283" y="283713"/>
                </a:cubicBezTo>
                <a:cubicBezTo>
                  <a:pt x="590283" y="294253"/>
                  <a:pt x="590985" y="304090"/>
                  <a:pt x="597309" y="312522"/>
                </a:cubicBezTo>
                <a:cubicBezTo>
                  <a:pt x="607849" y="325873"/>
                  <a:pt x="617687" y="333602"/>
                  <a:pt x="633145" y="314630"/>
                </a:cubicBezTo>
                <a:cubicBezTo>
                  <a:pt x="661954" y="278794"/>
                  <a:pt x="687953" y="279497"/>
                  <a:pt x="719573" y="312522"/>
                </a:cubicBezTo>
                <a:cubicBezTo>
                  <a:pt x="756112" y="351872"/>
                  <a:pt x="742761" y="424948"/>
                  <a:pt x="694980" y="448136"/>
                </a:cubicBezTo>
                <a:cubicBezTo>
                  <a:pt x="671089" y="459379"/>
                  <a:pt x="653522" y="450947"/>
                  <a:pt x="636659" y="433380"/>
                </a:cubicBezTo>
                <a:cubicBezTo>
                  <a:pt x="630334" y="426354"/>
                  <a:pt x="627524" y="410895"/>
                  <a:pt x="612768" y="417219"/>
                </a:cubicBezTo>
                <a:cubicBezTo>
                  <a:pt x="598012" y="423543"/>
                  <a:pt x="590283" y="435488"/>
                  <a:pt x="590283" y="451650"/>
                </a:cubicBezTo>
                <a:cubicBezTo>
                  <a:pt x="590283" y="490999"/>
                  <a:pt x="588877" y="530348"/>
                  <a:pt x="590985" y="569697"/>
                </a:cubicBezTo>
                <a:cubicBezTo>
                  <a:pt x="591688" y="587967"/>
                  <a:pt x="587472" y="595696"/>
                  <a:pt x="567797" y="593588"/>
                </a:cubicBezTo>
                <a:cubicBezTo>
                  <a:pt x="548826" y="590777"/>
                  <a:pt x="529151" y="592182"/>
                  <a:pt x="510179" y="592182"/>
                </a:cubicBezTo>
                <a:close/>
              </a:path>
            </a:pathLst>
          </a:custGeom>
          <a:solidFill>
            <a:schemeClr val="accent3"/>
          </a:solidFill>
          <a:ln w="25400" cap="flat">
            <a:solidFill>
              <a:schemeClr val="bg1"/>
            </a:solid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99E07440-AFB1-402B-A374-9476FBA9AC8B}"/>
              </a:ext>
            </a:extLst>
          </p:cNvPr>
          <p:cNvSpPr/>
          <p:nvPr/>
        </p:nvSpPr>
        <p:spPr>
          <a:xfrm rot="10800000" flipV="1">
            <a:off x="6744749" y="3278817"/>
            <a:ext cx="1064923" cy="1419896"/>
          </a:xfrm>
          <a:custGeom>
            <a:avLst/>
            <a:gdLst>
              <a:gd name="connsiteX0" fmla="*/ 1580 w 442678"/>
              <a:gd name="connsiteY0" fmla="*/ 362575 h 590237"/>
              <a:gd name="connsiteX1" fmla="*/ 1580 w 442678"/>
              <a:gd name="connsiteY1" fmla="*/ 299335 h 590237"/>
              <a:gd name="connsiteX2" fmla="*/ 27579 w 442678"/>
              <a:gd name="connsiteY2" fmla="*/ 257175 h 590237"/>
              <a:gd name="connsiteX3" fmla="*/ 56388 w 442678"/>
              <a:gd name="connsiteY3" fmla="*/ 259986 h 590237"/>
              <a:gd name="connsiteX4" fmla="*/ 130871 w 442678"/>
              <a:gd name="connsiteY4" fmla="*/ 274039 h 590237"/>
              <a:gd name="connsiteX5" fmla="*/ 132979 w 442678"/>
              <a:gd name="connsiteY5" fmla="*/ 171450 h 590237"/>
              <a:gd name="connsiteX6" fmla="*/ 64820 w 442678"/>
              <a:gd name="connsiteY6" fmla="*/ 172855 h 590237"/>
              <a:gd name="connsiteX7" fmla="*/ 34606 w 442678"/>
              <a:gd name="connsiteY7" fmla="*/ 189719 h 590237"/>
              <a:gd name="connsiteX8" fmla="*/ 2986 w 442678"/>
              <a:gd name="connsiteY8" fmla="*/ 152478 h 590237"/>
              <a:gd name="connsiteX9" fmla="*/ 2283 w 442678"/>
              <a:gd name="connsiteY9" fmla="*/ 12648 h 590237"/>
              <a:gd name="connsiteX10" fmla="*/ 17742 w 442678"/>
              <a:gd name="connsiteY10" fmla="*/ 0 h 590237"/>
              <a:gd name="connsiteX11" fmla="*/ 146329 w 442678"/>
              <a:gd name="connsiteY11" fmla="*/ 0 h 590237"/>
              <a:gd name="connsiteX12" fmla="*/ 184976 w 442678"/>
              <a:gd name="connsiteY12" fmla="*/ 22485 h 590237"/>
              <a:gd name="connsiteX13" fmla="*/ 180760 w 442678"/>
              <a:gd name="connsiteY13" fmla="*/ 59726 h 590237"/>
              <a:gd name="connsiteX14" fmla="*/ 155464 w 442678"/>
              <a:gd name="connsiteY14" fmla="*/ 105400 h 590237"/>
              <a:gd name="connsiteX15" fmla="*/ 212380 w 442678"/>
              <a:gd name="connsiteY15" fmla="*/ 148262 h 590237"/>
              <a:gd name="connsiteX16" fmla="*/ 281241 w 442678"/>
              <a:gd name="connsiteY16" fmla="*/ 123669 h 590237"/>
              <a:gd name="connsiteX17" fmla="*/ 276322 w 442678"/>
              <a:gd name="connsiteY17" fmla="*/ 67456 h 590237"/>
              <a:gd name="connsiteX18" fmla="*/ 256648 w 442678"/>
              <a:gd name="connsiteY18" fmla="*/ 30917 h 590237"/>
              <a:gd name="connsiteX19" fmla="*/ 300915 w 442678"/>
              <a:gd name="connsiteY19" fmla="*/ 0 h 590237"/>
              <a:gd name="connsiteX20" fmla="*/ 429503 w 442678"/>
              <a:gd name="connsiteY20" fmla="*/ 0 h 590237"/>
              <a:gd name="connsiteX21" fmla="*/ 445664 w 442678"/>
              <a:gd name="connsiteY21" fmla="*/ 15459 h 590237"/>
              <a:gd name="connsiteX22" fmla="*/ 444961 w 442678"/>
              <a:gd name="connsiteY22" fmla="*/ 144046 h 590237"/>
              <a:gd name="connsiteX23" fmla="*/ 425287 w 442678"/>
              <a:gd name="connsiteY23" fmla="*/ 181990 h 590237"/>
              <a:gd name="connsiteX24" fmla="*/ 383830 w 442678"/>
              <a:gd name="connsiteY24" fmla="*/ 177774 h 590237"/>
              <a:gd name="connsiteX25" fmla="*/ 339562 w 442678"/>
              <a:gd name="connsiteY25" fmla="*/ 153884 h 590237"/>
              <a:gd name="connsiteX26" fmla="*/ 296699 w 442678"/>
              <a:gd name="connsiteY26" fmla="*/ 205881 h 590237"/>
              <a:gd name="connsiteX27" fmla="*/ 319887 w 442678"/>
              <a:gd name="connsiteY27" fmla="*/ 279660 h 590237"/>
              <a:gd name="connsiteX28" fmla="*/ 376100 w 442678"/>
              <a:gd name="connsiteY28" fmla="*/ 276147 h 590237"/>
              <a:gd name="connsiteX29" fmla="*/ 409126 w 442678"/>
              <a:gd name="connsiteY29" fmla="*/ 254364 h 590237"/>
              <a:gd name="connsiteX30" fmla="*/ 443556 w 442678"/>
              <a:gd name="connsiteY30" fmla="*/ 298632 h 590237"/>
              <a:gd name="connsiteX31" fmla="*/ 444259 w 442678"/>
              <a:gd name="connsiteY31" fmla="*/ 430030 h 590237"/>
              <a:gd name="connsiteX32" fmla="*/ 425989 w 442678"/>
              <a:gd name="connsiteY32" fmla="*/ 442678 h 590237"/>
              <a:gd name="connsiteX33" fmla="*/ 307942 w 442678"/>
              <a:gd name="connsiteY33" fmla="*/ 442678 h 590237"/>
              <a:gd name="connsiteX34" fmla="*/ 279835 w 442678"/>
              <a:gd name="connsiteY34" fmla="*/ 450408 h 590237"/>
              <a:gd name="connsiteX35" fmla="*/ 278430 w 442678"/>
              <a:gd name="connsiteY35" fmla="*/ 486244 h 590237"/>
              <a:gd name="connsiteX36" fmla="*/ 281241 w 442678"/>
              <a:gd name="connsiteY36" fmla="*/ 571266 h 590237"/>
              <a:gd name="connsiteX37" fmla="*/ 150545 w 442678"/>
              <a:gd name="connsiteY37" fmla="*/ 558618 h 590237"/>
              <a:gd name="connsiteX38" fmla="*/ 157572 w 442678"/>
              <a:gd name="connsiteY38" fmla="*/ 491162 h 590237"/>
              <a:gd name="connsiteX39" fmla="*/ 175139 w 442678"/>
              <a:gd name="connsiteY39" fmla="*/ 464461 h 590237"/>
              <a:gd name="connsiteX40" fmla="*/ 137195 w 442678"/>
              <a:gd name="connsiteY40" fmla="*/ 443381 h 590237"/>
              <a:gd name="connsiteX41" fmla="*/ 21958 w 442678"/>
              <a:gd name="connsiteY41" fmla="*/ 444084 h 590237"/>
              <a:gd name="connsiteX42" fmla="*/ 175 w 442678"/>
              <a:gd name="connsiteY42" fmla="*/ 423706 h 590237"/>
              <a:gd name="connsiteX43" fmla="*/ 1580 w 442678"/>
              <a:gd name="connsiteY43" fmla="*/ 362575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42678" h="590237">
                <a:moveTo>
                  <a:pt x="1580" y="362575"/>
                </a:moveTo>
                <a:cubicBezTo>
                  <a:pt x="1580" y="341495"/>
                  <a:pt x="2283" y="320415"/>
                  <a:pt x="1580" y="299335"/>
                </a:cubicBezTo>
                <a:cubicBezTo>
                  <a:pt x="878" y="279660"/>
                  <a:pt x="12823" y="267012"/>
                  <a:pt x="27579" y="257175"/>
                </a:cubicBezTo>
                <a:cubicBezTo>
                  <a:pt x="37416" y="250851"/>
                  <a:pt x="46551" y="250851"/>
                  <a:pt x="56388" y="259986"/>
                </a:cubicBezTo>
                <a:cubicBezTo>
                  <a:pt x="94332" y="297227"/>
                  <a:pt x="105575" y="298632"/>
                  <a:pt x="130871" y="274039"/>
                </a:cubicBezTo>
                <a:cubicBezTo>
                  <a:pt x="156869" y="248041"/>
                  <a:pt x="157572" y="198854"/>
                  <a:pt x="132979" y="171450"/>
                </a:cubicBezTo>
                <a:cubicBezTo>
                  <a:pt x="108385" y="144749"/>
                  <a:pt x="88711" y="144749"/>
                  <a:pt x="64820" y="172855"/>
                </a:cubicBezTo>
                <a:cubicBezTo>
                  <a:pt x="57091" y="181990"/>
                  <a:pt x="50767" y="196043"/>
                  <a:pt x="34606" y="189719"/>
                </a:cubicBezTo>
                <a:cubicBezTo>
                  <a:pt x="17742" y="183395"/>
                  <a:pt x="3689" y="170747"/>
                  <a:pt x="2986" y="152478"/>
                </a:cubicBezTo>
                <a:cubicBezTo>
                  <a:pt x="1580" y="106102"/>
                  <a:pt x="2283" y="59726"/>
                  <a:pt x="2283" y="12648"/>
                </a:cubicBezTo>
                <a:cubicBezTo>
                  <a:pt x="2283" y="703"/>
                  <a:pt x="8607" y="0"/>
                  <a:pt x="17742" y="0"/>
                </a:cubicBezTo>
                <a:cubicBezTo>
                  <a:pt x="60604" y="0"/>
                  <a:pt x="103467" y="0"/>
                  <a:pt x="146329" y="0"/>
                </a:cubicBezTo>
                <a:cubicBezTo>
                  <a:pt x="163193" y="0"/>
                  <a:pt x="175139" y="9135"/>
                  <a:pt x="184976" y="22485"/>
                </a:cubicBezTo>
                <a:cubicBezTo>
                  <a:pt x="195516" y="36539"/>
                  <a:pt x="195516" y="47781"/>
                  <a:pt x="180760" y="59726"/>
                </a:cubicBezTo>
                <a:cubicBezTo>
                  <a:pt x="166004" y="70969"/>
                  <a:pt x="147032" y="82212"/>
                  <a:pt x="155464" y="105400"/>
                </a:cubicBezTo>
                <a:cubicBezTo>
                  <a:pt x="165301" y="131398"/>
                  <a:pt x="183570" y="146857"/>
                  <a:pt x="212380" y="148262"/>
                </a:cubicBezTo>
                <a:cubicBezTo>
                  <a:pt x="239081" y="149668"/>
                  <a:pt x="262972" y="146857"/>
                  <a:pt x="281241" y="123669"/>
                </a:cubicBezTo>
                <a:cubicBezTo>
                  <a:pt x="298807" y="100481"/>
                  <a:pt x="298105" y="87131"/>
                  <a:pt x="276322" y="67456"/>
                </a:cubicBezTo>
                <a:cubicBezTo>
                  <a:pt x="265079" y="57619"/>
                  <a:pt x="246810" y="50592"/>
                  <a:pt x="256648" y="30917"/>
                </a:cubicBezTo>
                <a:cubicBezTo>
                  <a:pt x="265079" y="12648"/>
                  <a:pt x="279835" y="0"/>
                  <a:pt x="300915" y="0"/>
                </a:cubicBezTo>
                <a:cubicBezTo>
                  <a:pt x="343778" y="0"/>
                  <a:pt x="386640" y="0"/>
                  <a:pt x="429503" y="0"/>
                </a:cubicBezTo>
                <a:cubicBezTo>
                  <a:pt x="441448" y="0"/>
                  <a:pt x="445664" y="2811"/>
                  <a:pt x="445664" y="15459"/>
                </a:cubicBezTo>
                <a:cubicBezTo>
                  <a:pt x="444961" y="58321"/>
                  <a:pt x="445664" y="101184"/>
                  <a:pt x="444961" y="144046"/>
                </a:cubicBezTo>
                <a:cubicBezTo>
                  <a:pt x="444961" y="159505"/>
                  <a:pt x="437232" y="171450"/>
                  <a:pt x="425287" y="181990"/>
                </a:cubicBezTo>
                <a:cubicBezTo>
                  <a:pt x="409828" y="194638"/>
                  <a:pt x="397180" y="196043"/>
                  <a:pt x="383830" y="177774"/>
                </a:cubicBezTo>
                <a:cubicBezTo>
                  <a:pt x="373290" y="163018"/>
                  <a:pt x="361345" y="145452"/>
                  <a:pt x="339562" y="153884"/>
                </a:cubicBezTo>
                <a:cubicBezTo>
                  <a:pt x="316374" y="162315"/>
                  <a:pt x="299510" y="178477"/>
                  <a:pt x="296699" y="205881"/>
                </a:cubicBezTo>
                <a:cubicBezTo>
                  <a:pt x="293186" y="233987"/>
                  <a:pt x="295294" y="260688"/>
                  <a:pt x="319887" y="279660"/>
                </a:cubicBezTo>
                <a:cubicBezTo>
                  <a:pt x="343075" y="297930"/>
                  <a:pt x="355723" y="296524"/>
                  <a:pt x="376100" y="276147"/>
                </a:cubicBezTo>
                <a:cubicBezTo>
                  <a:pt x="385235" y="267012"/>
                  <a:pt x="390154" y="248041"/>
                  <a:pt x="409126" y="254364"/>
                </a:cubicBezTo>
                <a:cubicBezTo>
                  <a:pt x="429503" y="261391"/>
                  <a:pt x="442854" y="276850"/>
                  <a:pt x="443556" y="298632"/>
                </a:cubicBezTo>
                <a:cubicBezTo>
                  <a:pt x="444961" y="342197"/>
                  <a:pt x="443556" y="386465"/>
                  <a:pt x="444259" y="430030"/>
                </a:cubicBezTo>
                <a:cubicBezTo>
                  <a:pt x="444259" y="444786"/>
                  <a:pt x="435124" y="442678"/>
                  <a:pt x="425989" y="442678"/>
                </a:cubicBezTo>
                <a:cubicBezTo>
                  <a:pt x="386640" y="442678"/>
                  <a:pt x="347291" y="442678"/>
                  <a:pt x="307942" y="442678"/>
                </a:cubicBezTo>
                <a:cubicBezTo>
                  <a:pt x="297402" y="442678"/>
                  <a:pt x="288268" y="443381"/>
                  <a:pt x="279835" y="450408"/>
                </a:cubicBezTo>
                <a:cubicBezTo>
                  <a:pt x="265782" y="461650"/>
                  <a:pt x="259458" y="470785"/>
                  <a:pt x="278430" y="486244"/>
                </a:cubicBezTo>
                <a:cubicBezTo>
                  <a:pt x="312158" y="512945"/>
                  <a:pt x="312158" y="541051"/>
                  <a:pt x="281241" y="571266"/>
                </a:cubicBezTo>
                <a:cubicBezTo>
                  <a:pt x="245405" y="606399"/>
                  <a:pt x="180057" y="600075"/>
                  <a:pt x="150545" y="558618"/>
                </a:cubicBezTo>
                <a:cubicBezTo>
                  <a:pt x="132276" y="532619"/>
                  <a:pt x="134384" y="513647"/>
                  <a:pt x="157572" y="491162"/>
                </a:cubicBezTo>
                <a:cubicBezTo>
                  <a:pt x="165301" y="483433"/>
                  <a:pt x="182868" y="479920"/>
                  <a:pt x="175139" y="464461"/>
                </a:cubicBezTo>
                <a:cubicBezTo>
                  <a:pt x="168112" y="449705"/>
                  <a:pt x="154761" y="442678"/>
                  <a:pt x="137195" y="443381"/>
                </a:cubicBezTo>
                <a:cubicBezTo>
                  <a:pt x="98548" y="444084"/>
                  <a:pt x="60604" y="442678"/>
                  <a:pt x="21958" y="444084"/>
                </a:cubicBezTo>
                <a:cubicBezTo>
                  <a:pt x="5797" y="444786"/>
                  <a:pt x="-1230" y="441976"/>
                  <a:pt x="175" y="423706"/>
                </a:cubicBezTo>
                <a:cubicBezTo>
                  <a:pt x="2986" y="402627"/>
                  <a:pt x="1580" y="382249"/>
                  <a:pt x="1580" y="362575"/>
                </a:cubicBezTo>
                <a:close/>
              </a:path>
            </a:pathLst>
          </a:custGeom>
          <a:solidFill>
            <a:schemeClr val="accent4"/>
          </a:solidFill>
          <a:ln w="25400" cap="flat">
            <a:solidFill>
              <a:schemeClr val="bg1"/>
            </a:solid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A5FB48C7-9C68-47C0-8DB6-68A116A59A79}"/>
              </a:ext>
            </a:extLst>
          </p:cNvPr>
          <p:cNvSpPr/>
          <p:nvPr/>
        </p:nvSpPr>
        <p:spPr>
          <a:xfrm>
            <a:off x="7449187" y="2901245"/>
            <a:ext cx="1774869" cy="1419896"/>
          </a:xfrm>
          <a:custGeom>
            <a:avLst/>
            <a:gdLst>
              <a:gd name="connsiteX0" fmla="*/ 510179 w 737797"/>
              <a:gd name="connsiteY0" fmla="*/ 592182 h 590237"/>
              <a:gd name="connsiteX1" fmla="*/ 449750 w 737797"/>
              <a:gd name="connsiteY1" fmla="*/ 592182 h 590237"/>
              <a:gd name="connsiteX2" fmla="*/ 408293 w 737797"/>
              <a:gd name="connsiteY2" fmla="*/ 569697 h 590237"/>
              <a:gd name="connsiteX3" fmla="*/ 412509 w 737797"/>
              <a:gd name="connsiteY3" fmla="*/ 532456 h 590237"/>
              <a:gd name="connsiteX4" fmla="*/ 438507 w 737797"/>
              <a:gd name="connsiteY4" fmla="*/ 486783 h 590237"/>
              <a:gd name="connsiteX5" fmla="*/ 378781 w 737797"/>
              <a:gd name="connsiteY5" fmla="*/ 443218 h 590237"/>
              <a:gd name="connsiteX6" fmla="*/ 314838 w 737797"/>
              <a:gd name="connsiteY6" fmla="*/ 465703 h 590237"/>
              <a:gd name="connsiteX7" fmla="*/ 319757 w 737797"/>
              <a:gd name="connsiteY7" fmla="*/ 526132 h 590237"/>
              <a:gd name="connsiteX8" fmla="*/ 338729 w 737797"/>
              <a:gd name="connsiteY8" fmla="*/ 558455 h 590237"/>
              <a:gd name="connsiteX9" fmla="*/ 298677 w 737797"/>
              <a:gd name="connsiteY9" fmla="*/ 591480 h 590237"/>
              <a:gd name="connsiteX10" fmla="*/ 161658 w 737797"/>
              <a:gd name="connsiteY10" fmla="*/ 592182 h 590237"/>
              <a:gd name="connsiteX11" fmla="*/ 149712 w 737797"/>
              <a:gd name="connsiteY11" fmla="*/ 573913 h 590237"/>
              <a:gd name="connsiteX12" fmla="*/ 149712 w 737797"/>
              <a:gd name="connsiteY12" fmla="*/ 458676 h 590237"/>
              <a:gd name="connsiteX13" fmla="*/ 141983 w 737797"/>
              <a:gd name="connsiteY13" fmla="*/ 427759 h 590237"/>
              <a:gd name="connsiteX14" fmla="*/ 108255 w 737797"/>
              <a:gd name="connsiteY14" fmla="*/ 426354 h 590237"/>
              <a:gd name="connsiteX15" fmla="*/ 55555 w 737797"/>
              <a:gd name="connsiteY15" fmla="*/ 450947 h 590237"/>
              <a:gd name="connsiteX16" fmla="*/ 4261 w 737797"/>
              <a:gd name="connsiteY16" fmla="*/ 398950 h 590237"/>
              <a:gd name="connsiteX17" fmla="*/ 35178 w 737797"/>
              <a:gd name="connsiteY17" fmla="*/ 299172 h 590237"/>
              <a:gd name="connsiteX18" fmla="*/ 102634 w 737797"/>
              <a:gd name="connsiteY18" fmla="*/ 306901 h 590237"/>
              <a:gd name="connsiteX19" fmla="*/ 128632 w 737797"/>
              <a:gd name="connsiteY19" fmla="*/ 324468 h 590237"/>
              <a:gd name="connsiteX20" fmla="*/ 149712 w 737797"/>
              <a:gd name="connsiteY20" fmla="*/ 289334 h 590237"/>
              <a:gd name="connsiteX21" fmla="*/ 149010 w 737797"/>
              <a:gd name="connsiteY21" fmla="*/ 174097 h 590237"/>
              <a:gd name="connsiteX22" fmla="*/ 174305 w 737797"/>
              <a:gd name="connsiteY22" fmla="*/ 148802 h 590237"/>
              <a:gd name="connsiteX23" fmla="*/ 286732 w 737797"/>
              <a:gd name="connsiteY23" fmla="*/ 149504 h 590237"/>
              <a:gd name="connsiteX24" fmla="*/ 310622 w 737797"/>
              <a:gd name="connsiteY24" fmla="*/ 144586 h 590237"/>
              <a:gd name="connsiteX25" fmla="*/ 314136 w 737797"/>
              <a:gd name="connsiteY25" fmla="*/ 108047 h 590237"/>
              <a:gd name="connsiteX26" fmla="*/ 311325 w 737797"/>
              <a:gd name="connsiteY26" fmla="*/ 23025 h 590237"/>
              <a:gd name="connsiteX27" fmla="*/ 439913 w 737797"/>
              <a:gd name="connsiteY27" fmla="*/ 32862 h 590237"/>
              <a:gd name="connsiteX28" fmla="*/ 433589 w 737797"/>
              <a:gd name="connsiteY28" fmla="*/ 104534 h 590237"/>
              <a:gd name="connsiteX29" fmla="*/ 416724 w 737797"/>
              <a:gd name="connsiteY29" fmla="*/ 128424 h 590237"/>
              <a:gd name="connsiteX30" fmla="*/ 451858 w 737797"/>
              <a:gd name="connsiteY30" fmla="*/ 149504 h 590237"/>
              <a:gd name="connsiteX31" fmla="*/ 572013 w 737797"/>
              <a:gd name="connsiteY31" fmla="*/ 148802 h 590237"/>
              <a:gd name="connsiteX32" fmla="*/ 590985 w 737797"/>
              <a:gd name="connsiteY32" fmla="*/ 168476 h 590237"/>
              <a:gd name="connsiteX33" fmla="*/ 590283 w 737797"/>
              <a:gd name="connsiteY33" fmla="*/ 283713 h 590237"/>
              <a:gd name="connsiteX34" fmla="*/ 597309 w 737797"/>
              <a:gd name="connsiteY34" fmla="*/ 312522 h 590237"/>
              <a:gd name="connsiteX35" fmla="*/ 633145 w 737797"/>
              <a:gd name="connsiteY35" fmla="*/ 314630 h 590237"/>
              <a:gd name="connsiteX36" fmla="*/ 719573 w 737797"/>
              <a:gd name="connsiteY36" fmla="*/ 312522 h 590237"/>
              <a:gd name="connsiteX37" fmla="*/ 694980 w 737797"/>
              <a:gd name="connsiteY37" fmla="*/ 448136 h 590237"/>
              <a:gd name="connsiteX38" fmla="*/ 636659 w 737797"/>
              <a:gd name="connsiteY38" fmla="*/ 433380 h 590237"/>
              <a:gd name="connsiteX39" fmla="*/ 612768 w 737797"/>
              <a:gd name="connsiteY39" fmla="*/ 417219 h 590237"/>
              <a:gd name="connsiteX40" fmla="*/ 590283 w 737797"/>
              <a:gd name="connsiteY40" fmla="*/ 451650 h 590237"/>
              <a:gd name="connsiteX41" fmla="*/ 590985 w 737797"/>
              <a:gd name="connsiteY41" fmla="*/ 569697 h 590237"/>
              <a:gd name="connsiteX42" fmla="*/ 567797 w 737797"/>
              <a:gd name="connsiteY42" fmla="*/ 593588 h 590237"/>
              <a:gd name="connsiteX43" fmla="*/ 510179 w 737797"/>
              <a:gd name="connsiteY43" fmla="*/ 592182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37797" h="590237">
                <a:moveTo>
                  <a:pt x="510179" y="592182"/>
                </a:moveTo>
                <a:cubicBezTo>
                  <a:pt x="489802" y="592182"/>
                  <a:pt x="470127" y="592182"/>
                  <a:pt x="449750" y="592182"/>
                </a:cubicBezTo>
                <a:cubicBezTo>
                  <a:pt x="431481" y="592182"/>
                  <a:pt x="418833" y="583751"/>
                  <a:pt x="408293" y="569697"/>
                </a:cubicBezTo>
                <a:cubicBezTo>
                  <a:pt x="397753" y="555644"/>
                  <a:pt x="397753" y="543699"/>
                  <a:pt x="412509" y="532456"/>
                </a:cubicBezTo>
                <a:cubicBezTo>
                  <a:pt x="427264" y="521213"/>
                  <a:pt x="445534" y="509971"/>
                  <a:pt x="438507" y="486783"/>
                </a:cubicBezTo>
                <a:cubicBezTo>
                  <a:pt x="430778" y="460785"/>
                  <a:pt x="407590" y="445326"/>
                  <a:pt x="378781" y="443218"/>
                </a:cubicBezTo>
                <a:cubicBezTo>
                  <a:pt x="354188" y="441813"/>
                  <a:pt x="331702" y="444623"/>
                  <a:pt x="314838" y="465703"/>
                </a:cubicBezTo>
                <a:cubicBezTo>
                  <a:pt x="294461" y="490296"/>
                  <a:pt x="295164" y="504349"/>
                  <a:pt x="319757" y="526132"/>
                </a:cubicBezTo>
                <a:cubicBezTo>
                  <a:pt x="329594" y="534564"/>
                  <a:pt x="345053" y="540186"/>
                  <a:pt x="338729" y="558455"/>
                </a:cubicBezTo>
                <a:cubicBezTo>
                  <a:pt x="331702" y="576724"/>
                  <a:pt x="317649" y="590777"/>
                  <a:pt x="298677" y="591480"/>
                </a:cubicBezTo>
                <a:cubicBezTo>
                  <a:pt x="253004" y="593588"/>
                  <a:pt x="207331" y="591480"/>
                  <a:pt x="161658" y="592182"/>
                </a:cubicBezTo>
                <a:cubicBezTo>
                  <a:pt x="146199" y="592182"/>
                  <a:pt x="149712" y="581642"/>
                  <a:pt x="149712" y="573913"/>
                </a:cubicBezTo>
                <a:cubicBezTo>
                  <a:pt x="149712" y="535267"/>
                  <a:pt x="149712" y="497323"/>
                  <a:pt x="149712" y="458676"/>
                </a:cubicBezTo>
                <a:cubicBezTo>
                  <a:pt x="149712" y="447434"/>
                  <a:pt x="149712" y="436894"/>
                  <a:pt x="141983" y="427759"/>
                </a:cubicBezTo>
                <a:cubicBezTo>
                  <a:pt x="131443" y="415111"/>
                  <a:pt x="121606" y="407382"/>
                  <a:pt x="108255" y="426354"/>
                </a:cubicBezTo>
                <a:cubicBezTo>
                  <a:pt x="95607" y="443920"/>
                  <a:pt x="80149" y="459379"/>
                  <a:pt x="55555" y="450947"/>
                </a:cubicBezTo>
                <a:cubicBezTo>
                  <a:pt x="30259" y="442515"/>
                  <a:pt x="11288" y="426354"/>
                  <a:pt x="4261" y="398950"/>
                </a:cubicBezTo>
                <a:cubicBezTo>
                  <a:pt x="-6982" y="356087"/>
                  <a:pt x="4261" y="320954"/>
                  <a:pt x="35178" y="299172"/>
                </a:cubicBezTo>
                <a:cubicBezTo>
                  <a:pt x="61177" y="280902"/>
                  <a:pt x="80149" y="283713"/>
                  <a:pt x="102634" y="306901"/>
                </a:cubicBezTo>
                <a:cubicBezTo>
                  <a:pt x="109661" y="313928"/>
                  <a:pt x="111769" y="331494"/>
                  <a:pt x="128632" y="324468"/>
                </a:cubicBezTo>
                <a:cubicBezTo>
                  <a:pt x="143388" y="317441"/>
                  <a:pt x="149712" y="304793"/>
                  <a:pt x="149712" y="289334"/>
                </a:cubicBezTo>
                <a:cubicBezTo>
                  <a:pt x="149712" y="250688"/>
                  <a:pt x="151118" y="212744"/>
                  <a:pt x="149010" y="174097"/>
                </a:cubicBezTo>
                <a:cubicBezTo>
                  <a:pt x="148307" y="153720"/>
                  <a:pt x="153225" y="147396"/>
                  <a:pt x="174305" y="148802"/>
                </a:cubicBezTo>
                <a:cubicBezTo>
                  <a:pt x="211547" y="150910"/>
                  <a:pt x="249491" y="149504"/>
                  <a:pt x="286732" y="149504"/>
                </a:cubicBezTo>
                <a:cubicBezTo>
                  <a:pt x="295164" y="149504"/>
                  <a:pt x="302893" y="149504"/>
                  <a:pt x="310622" y="144586"/>
                </a:cubicBezTo>
                <a:cubicBezTo>
                  <a:pt x="330297" y="132640"/>
                  <a:pt x="331000" y="122803"/>
                  <a:pt x="314136" y="108047"/>
                </a:cubicBezTo>
                <a:cubicBezTo>
                  <a:pt x="281110" y="79941"/>
                  <a:pt x="280408" y="52537"/>
                  <a:pt x="311325" y="23025"/>
                </a:cubicBezTo>
                <a:cubicBezTo>
                  <a:pt x="346458" y="-11406"/>
                  <a:pt x="409698" y="-6487"/>
                  <a:pt x="439913" y="32862"/>
                </a:cubicBezTo>
                <a:cubicBezTo>
                  <a:pt x="460993" y="59563"/>
                  <a:pt x="458884" y="81346"/>
                  <a:pt x="433589" y="104534"/>
                </a:cubicBezTo>
                <a:cubicBezTo>
                  <a:pt x="426562" y="111560"/>
                  <a:pt x="410401" y="114371"/>
                  <a:pt x="416724" y="128424"/>
                </a:cubicBezTo>
                <a:cubicBezTo>
                  <a:pt x="423049" y="141775"/>
                  <a:pt x="434994" y="149504"/>
                  <a:pt x="451858" y="149504"/>
                </a:cubicBezTo>
                <a:cubicBezTo>
                  <a:pt x="491910" y="148802"/>
                  <a:pt x="531962" y="150207"/>
                  <a:pt x="572013" y="148802"/>
                </a:cubicBezTo>
                <a:cubicBezTo>
                  <a:pt x="588175" y="148099"/>
                  <a:pt x="591688" y="153720"/>
                  <a:pt x="590985" y="168476"/>
                </a:cubicBezTo>
                <a:cubicBezTo>
                  <a:pt x="589580" y="207123"/>
                  <a:pt x="590985" y="245067"/>
                  <a:pt x="590283" y="283713"/>
                </a:cubicBezTo>
                <a:cubicBezTo>
                  <a:pt x="590283" y="294253"/>
                  <a:pt x="590985" y="304090"/>
                  <a:pt x="597309" y="312522"/>
                </a:cubicBezTo>
                <a:cubicBezTo>
                  <a:pt x="607849" y="325873"/>
                  <a:pt x="617687" y="333602"/>
                  <a:pt x="633145" y="314630"/>
                </a:cubicBezTo>
                <a:cubicBezTo>
                  <a:pt x="661954" y="278794"/>
                  <a:pt x="687953" y="279497"/>
                  <a:pt x="719573" y="312522"/>
                </a:cubicBezTo>
                <a:cubicBezTo>
                  <a:pt x="756112" y="351872"/>
                  <a:pt x="742761" y="424948"/>
                  <a:pt x="694980" y="448136"/>
                </a:cubicBezTo>
                <a:cubicBezTo>
                  <a:pt x="671089" y="459379"/>
                  <a:pt x="653522" y="450947"/>
                  <a:pt x="636659" y="433380"/>
                </a:cubicBezTo>
                <a:cubicBezTo>
                  <a:pt x="630334" y="426354"/>
                  <a:pt x="627524" y="410895"/>
                  <a:pt x="612768" y="417219"/>
                </a:cubicBezTo>
                <a:cubicBezTo>
                  <a:pt x="598012" y="423543"/>
                  <a:pt x="590283" y="435488"/>
                  <a:pt x="590283" y="451650"/>
                </a:cubicBezTo>
                <a:cubicBezTo>
                  <a:pt x="590283" y="490999"/>
                  <a:pt x="588877" y="530348"/>
                  <a:pt x="590985" y="569697"/>
                </a:cubicBezTo>
                <a:cubicBezTo>
                  <a:pt x="591688" y="587967"/>
                  <a:pt x="587472" y="595696"/>
                  <a:pt x="567797" y="593588"/>
                </a:cubicBezTo>
                <a:cubicBezTo>
                  <a:pt x="548826" y="590777"/>
                  <a:pt x="529151" y="592182"/>
                  <a:pt x="510179" y="592182"/>
                </a:cubicBezTo>
                <a:close/>
              </a:path>
            </a:pathLst>
          </a:custGeom>
          <a:solidFill>
            <a:schemeClr val="accent5"/>
          </a:solidFill>
          <a:ln w="25400" cap="flat">
            <a:solidFill>
              <a:schemeClr val="bg1"/>
            </a:solidFill>
            <a:prstDash val="solid"/>
            <a:miter/>
          </a:ln>
        </p:spPr>
        <p:txBody>
          <a:bodyPr rtlCol="0" anchor="ctr"/>
          <a:lstStyle/>
          <a:p>
            <a:endParaRPr lang="en-US" dirty="0"/>
          </a:p>
        </p:txBody>
      </p:sp>
      <p:cxnSp>
        <p:nvCxnSpPr>
          <p:cNvPr id="13" name="Elbow Connector 14">
            <a:extLst>
              <a:ext uri="{FF2B5EF4-FFF2-40B4-BE49-F238E27FC236}">
                <a16:creationId xmlns:a16="http://schemas.microsoft.com/office/drawing/2014/main" id="{1ADF520C-8261-474A-A01A-940817AC88AB}"/>
              </a:ext>
            </a:extLst>
          </p:cNvPr>
          <p:cNvCxnSpPr>
            <a:cxnSpLocks/>
          </p:cNvCxnSpPr>
          <p:nvPr/>
        </p:nvCxnSpPr>
        <p:spPr>
          <a:xfrm flipV="1">
            <a:off x="2060006" y="4128118"/>
            <a:ext cx="1374944" cy="1294023"/>
          </a:xfrm>
          <a:prstGeom prst="bentConnector3">
            <a:avLst>
              <a:gd name="adj1" fmla="val 50000"/>
            </a:avLst>
          </a:prstGeom>
          <a:ln w="25400">
            <a:solidFill>
              <a:schemeClr val="accent1">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4C6F4E4-6D0D-4B70-A06B-9B42EF9D5B5A}"/>
              </a:ext>
            </a:extLst>
          </p:cNvPr>
          <p:cNvSpPr txBox="1"/>
          <p:nvPr/>
        </p:nvSpPr>
        <p:spPr>
          <a:xfrm>
            <a:off x="635280" y="4134711"/>
            <a:ext cx="2044715" cy="1169551"/>
          </a:xfrm>
          <a:prstGeom prst="rect">
            <a:avLst/>
          </a:prstGeom>
          <a:noFill/>
        </p:spPr>
        <p:txBody>
          <a:bodyPr wrap="square" lIns="0" rIns="0" rtlCol="0">
            <a:spAutoFit/>
          </a:bodyPr>
          <a:lstStyle/>
          <a:p>
            <a:pPr algn="ctr"/>
            <a:r>
              <a:rPr lang="en-US" sz="1400" dirty="0"/>
              <a:t>The main problem was the lack of sorting, which means that the waste is either burned or piled up in a landfill,</a:t>
            </a:r>
            <a:endParaRPr lang="LID4096" sz="1400" dirty="0"/>
          </a:p>
        </p:txBody>
      </p:sp>
      <p:sp>
        <p:nvSpPr>
          <p:cNvPr id="19" name="TextBox 18">
            <a:extLst>
              <a:ext uri="{FF2B5EF4-FFF2-40B4-BE49-F238E27FC236}">
                <a16:creationId xmlns:a16="http://schemas.microsoft.com/office/drawing/2014/main" id="{D2658D43-7D26-42F2-868D-345B3544743B}"/>
              </a:ext>
            </a:extLst>
          </p:cNvPr>
          <p:cNvSpPr txBox="1"/>
          <p:nvPr/>
        </p:nvSpPr>
        <p:spPr>
          <a:xfrm>
            <a:off x="4987254" y="5012062"/>
            <a:ext cx="2519924" cy="738664"/>
          </a:xfrm>
          <a:prstGeom prst="rect">
            <a:avLst/>
          </a:prstGeom>
          <a:noFill/>
        </p:spPr>
        <p:txBody>
          <a:bodyPr wrap="square" lIns="0" rIns="0" rtlCol="0">
            <a:spAutoFit/>
          </a:bodyPr>
          <a:lstStyle/>
          <a:p>
            <a:pPr algn="ctr"/>
            <a:r>
              <a:rPr lang="en-US" sz="1400" dirty="0"/>
              <a:t>This project offers a credible and hopeful solution to today’s sustainable development goals.</a:t>
            </a:r>
            <a:endParaRPr lang="LID4096" sz="1400" dirty="0">
              <a:cs typeface="Aharoni" panose="02010803020104030203" pitchFamily="2" charset="-79"/>
            </a:endParaRPr>
          </a:p>
        </p:txBody>
      </p:sp>
      <p:cxnSp>
        <p:nvCxnSpPr>
          <p:cNvPr id="23" name="Elbow Connector 30">
            <a:extLst>
              <a:ext uri="{FF2B5EF4-FFF2-40B4-BE49-F238E27FC236}">
                <a16:creationId xmlns:a16="http://schemas.microsoft.com/office/drawing/2014/main" id="{2379F85C-BBD7-4D76-9E5B-2FB8FD6296BD}"/>
              </a:ext>
            </a:extLst>
          </p:cNvPr>
          <p:cNvCxnSpPr>
            <a:cxnSpLocks/>
          </p:cNvCxnSpPr>
          <p:nvPr/>
        </p:nvCxnSpPr>
        <p:spPr>
          <a:xfrm flipV="1">
            <a:off x="4815954" y="4908980"/>
            <a:ext cx="1431262" cy="558446"/>
          </a:xfrm>
          <a:prstGeom prst="bentConnector3">
            <a:avLst>
              <a:gd name="adj1" fmla="val -15731"/>
            </a:avLst>
          </a:prstGeom>
          <a:ln w="25400">
            <a:solidFill>
              <a:schemeClr val="accent3">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4" name="Elbow Connector 33">
            <a:extLst>
              <a:ext uri="{FF2B5EF4-FFF2-40B4-BE49-F238E27FC236}">
                <a16:creationId xmlns:a16="http://schemas.microsoft.com/office/drawing/2014/main" id="{B758394B-CB2A-47B2-B99E-7D11B7D9A8A7}"/>
              </a:ext>
            </a:extLst>
          </p:cNvPr>
          <p:cNvCxnSpPr>
            <a:cxnSpLocks/>
          </p:cNvCxnSpPr>
          <p:nvPr/>
        </p:nvCxnSpPr>
        <p:spPr>
          <a:xfrm rot="10800000">
            <a:off x="8782795" y="4946526"/>
            <a:ext cx="2038788" cy="520900"/>
          </a:xfrm>
          <a:prstGeom prst="bentConnector3">
            <a:avLst>
              <a:gd name="adj1" fmla="val -19611"/>
            </a:avLst>
          </a:prstGeom>
          <a:ln w="25400">
            <a:solidFill>
              <a:schemeClr val="accent5">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DC5DDF2-DF42-4FC4-9B7E-D391F716EDE8}"/>
              </a:ext>
            </a:extLst>
          </p:cNvPr>
          <p:cNvSpPr txBox="1"/>
          <p:nvPr/>
        </p:nvSpPr>
        <p:spPr>
          <a:xfrm>
            <a:off x="2448211" y="1573965"/>
            <a:ext cx="2755744" cy="954107"/>
          </a:xfrm>
          <a:prstGeom prst="rect">
            <a:avLst/>
          </a:prstGeom>
          <a:noFill/>
        </p:spPr>
        <p:txBody>
          <a:bodyPr wrap="square" lIns="0" rIns="0" rtlCol="0">
            <a:spAutoFit/>
          </a:bodyPr>
          <a:lstStyle/>
          <a:p>
            <a:pPr algn="ctr"/>
            <a:r>
              <a:rPr lang="en-US" sz="1400" dirty="0"/>
              <a:t>In order to respond to the problem of waste management, an idea of creating an intelligent trash was made.</a:t>
            </a:r>
            <a:endParaRPr lang="LID4096" sz="1400" dirty="0">
              <a:cs typeface="Aharoni" panose="02010803020104030203" pitchFamily="2" charset="-79"/>
            </a:endParaRPr>
          </a:p>
        </p:txBody>
      </p:sp>
      <p:cxnSp>
        <p:nvCxnSpPr>
          <p:cNvPr id="28" name="Elbow Connector 43">
            <a:extLst>
              <a:ext uri="{FF2B5EF4-FFF2-40B4-BE49-F238E27FC236}">
                <a16:creationId xmlns:a16="http://schemas.microsoft.com/office/drawing/2014/main" id="{2085084D-9491-4B46-871F-18ECA41711FA}"/>
              </a:ext>
            </a:extLst>
          </p:cNvPr>
          <p:cNvCxnSpPr>
            <a:cxnSpLocks/>
          </p:cNvCxnSpPr>
          <p:nvPr/>
        </p:nvCxnSpPr>
        <p:spPr>
          <a:xfrm>
            <a:off x="2228690" y="1798518"/>
            <a:ext cx="2542346" cy="854225"/>
          </a:xfrm>
          <a:prstGeom prst="bentConnector3">
            <a:avLst>
              <a:gd name="adj1" fmla="val -6919"/>
            </a:avLst>
          </a:prstGeom>
          <a:ln w="25400">
            <a:solidFill>
              <a:schemeClr val="accent2">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5DDC783D-AC40-4A04-AC28-1A021DD8D256}"/>
              </a:ext>
            </a:extLst>
          </p:cNvPr>
          <p:cNvSpPr txBox="1"/>
          <p:nvPr/>
        </p:nvSpPr>
        <p:spPr>
          <a:xfrm>
            <a:off x="7507178" y="1377882"/>
            <a:ext cx="2755744" cy="954107"/>
          </a:xfrm>
          <a:prstGeom prst="rect">
            <a:avLst/>
          </a:prstGeom>
          <a:noFill/>
        </p:spPr>
        <p:txBody>
          <a:bodyPr wrap="square" lIns="0" rIns="0" rtlCol="0">
            <a:spAutoFit/>
          </a:bodyPr>
          <a:lstStyle/>
          <a:p>
            <a:pPr algn="ctr"/>
            <a:r>
              <a:rPr lang="en-US" sz="1400" dirty="0">
                <a:cs typeface="Aharoni" panose="02010803020104030203" pitchFamily="2" charset="-79"/>
              </a:rPr>
              <a:t>S</a:t>
            </a:r>
            <a:r>
              <a:rPr lang="en-US" sz="1400" dirty="0"/>
              <a:t>o the main task of this machine is to capture the waste and the classifier according to their types : Plastic, glass…</a:t>
            </a:r>
            <a:endParaRPr lang="LID4096" sz="1400" dirty="0">
              <a:cs typeface="Aharoni" panose="02010803020104030203" pitchFamily="2" charset="-79"/>
            </a:endParaRPr>
          </a:p>
        </p:txBody>
      </p:sp>
      <p:cxnSp>
        <p:nvCxnSpPr>
          <p:cNvPr id="32" name="Elbow Connector 55">
            <a:extLst>
              <a:ext uri="{FF2B5EF4-FFF2-40B4-BE49-F238E27FC236}">
                <a16:creationId xmlns:a16="http://schemas.microsoft.com/office/drawing/2014/main" id="{67A69DF5-F536-4184-9694-E80F89841402}"/>
              </a:ext>
            </a:extLst>
          </p:cNvPr>
          <p:cNvCxnSpPr/>
          <p:nvPr/>
        </p:nvCxnSpPr>
        <p:spPr>
          <a:xfrm flipV="1">
            <a:off x="7509998" y="1726133"/>
            <a:ext cx="2755744" cy="926235"/>
          </a:xfrm>
          <a:prstGeom prst="bentConnector3">
            <a:avLst>
              <a:gd name="adj1" fmla="val 117007"/>
            </a:avLst>
          </a:prstGeom>
          <a:ln w="25400">
            <a:solidFill>
              <a:schemeClr val="accent4">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759B31E-10A1-4CA4-81F0-B258A91A0D2F}"/>
              </a:ext>
            </a:extLst>
          </p:cNvPr>
          <p:cNvSpPr txBox="1"/>
          <p:nvPr/>
        </p:nvSpPr>
        <p:spPr>
          <a:xfrm>
            <a:off x="8065839" y="5042652"/>
            <a:ext cx="2755744" cy="523220"/>
          </a:xfrm>
          <a:prstGeom prst="rect">
            <a:avLst/>
          </a:prstGeom>
          <a:noFill/>
        </p:spPr>
        <p:txBody>
          <a:bodyPr wrap="square" lIns="0" rIns="0" rtlCol="0">
            <a:spAutoFit/>
          </a:bodyPr>
          <a:lstStyle/>
          <a:p>
            <a:pPr algn="ctr"/>
            <a:r>
              <a:rPr lang="en-US" sz="1400" dirty="0"/>
              <a:t>Sorting waste and recycling it are crucial issues of our century</a:t>
            </a:r>
            <a:endParaRPr lang="LID4096" sz="1400" dirty="0">
              <a:cs typeface="Aharoni" panose="02010803020104030203" pitchFamily="2" charset="-79"/>
            </a:endParaRPr>
          </a:p>
        </p:txBody>
      </p:sp>
      <p:sp>
        <p:nvSpPr>
          <p:cNvPr id="44" name="Organigramme : Affichage 1">
            <a:extLst>
              <a:ext uri="{FF2B5EF4-FFF2-40B4-BE49-F238E27FC236}">
                <a16:creationId xmlns:a16="http://schemas.microsoft.com/office/drawing/2014/main" id="{06584823-B3D4-4826-8FC0-6F176213A45D}"/>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4</a:t>
            </a:r>
          </a:p>
        </p:txBody>
      </p:sp>
      <p:sp>
        <p:nvSpPr>
          <p:cNvPr id="20" name="TextBox 19">
            <a:extLst>
              <a:ext uri="{FF2B5EF4-FFF2-40B4-BE49-F238E27FC236}">
                <a16:creationId xmlns:a16="http://schemas.microsoft.com/office/drawing/2014/main" id="{283517D6-C265-4C0B-A1D5-2B38A5A8B45B}"/>
              </a:ext>
            </a:extLst>
          </p:cNvPr>
          <p:cNvSpPr txBox="1"/>
          <p:nvPr/>
        </p:nvSpPr>
        <p:spPr>
          <a:xfrm>
            <a:off x="901148" y="852567"/>
            <a:ext cx="1774845" cy="369332"/>
          </a:xfrm>
          <a:prstGeom prst="rect">
            <a:avLst/>
          </a:prstGeom>
          <a:noFill/>
        </p:spPr>
        <p:txBody>
          <a:bodyPr wrap="none" rtlCol="0">
            <a:spAutoFit/>
          </a:bodyPr>
          <a:lstStyle/>
          <a:p>
            <a:r>
              <a:rPr lang="en-US" b="1" dirty="0"/>
              <a:t>~Problematic~</a:t>
            </a:r>
          </a:p>
        </p:txBody>
      </p:sp>
    </p:spTree>
    <p:extLst>
      <p:ext uri="{BB962C8B-B14F-4D97-AF65-F5344CB8AC3E}">
        <p14:creationId xmlns:p14="http://schemas.microsoft.com/office/powerpoint/2010/main" val="121900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500"/>
                                        <p:tgtEl>
                                          <p:spTgt spid="2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par>
                                <p:cTn id="30" presetID="10" presetClass="entr" presetSubtype="0"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500"/>
                                        <p:tgtEl>
                                          <p:spTgt spid="6"/>
                                        </p:tgtEl>
                                      </p:cBhvr>
                                    </p:animEffect>
                                  </p:childTnLst>
                                </p:cTn>
                              </p:par>
                              <p:par>
                                <p:cTn id="41" presetID="10" presetClass="entr" presetSubtype="0" fill="hold" nodeType="with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500"/>
                                        <p:tgtEl>
                                          <p:spTgt spid="3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500"/>
                                        <p:tgtEl>
                                          <p:spTgt spid="31"/>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fade">
                                      <p:cBhvr>
                                        <p:cTn id="51" dur="500"/>
                                        <p:tgtEl>
                                          <p:spTgt spid="4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0"/>
                                        </p:tgtEl>
                                        <p:attrNameLst>
                                          <p:attrName>style.visibility</p:attrName>
                                        </p:attrNameLst>
                                      </p:cBhvr>
                                      <p:to>
                                        <p:strVal val="visible"/>
                                      </p:to>
                                    </p:set>
                                    <p:animEffect transition="in" filter="fade">
                                      <p:cBhvr>
                                        <p:cTn id="54" dur="500"/>
                                        <p:tgtEl>
                                          <p:spTgt spid="10"/>
                                        </p:tgtEl>
                                      </p:cBhvr>
                                    </p:animEffect>
                                  </p:childTnLst>
                                </p:cTn>
                              </p:par>
                              <p:par>
                                <p:cTn id="55" presetID="10" presetClass="entr" presetSubtype="0" fill="hold"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10" grpId="0" animBg="1"/>
      <p:bldP spid="16" grpId="0"/>
      <p:bldP spid="19" grpId="0"/>
      <p:bldP spid="27" grpId="0"/>
      <p:bldP spid="31" grpId="0"/>
      <p:bldP spid="4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69794" y="379724"/>
            <a:ext cx="8775255" cy="1341201"/>
          </a:xfrm>
          <a:prstGeom prst="rect">
            <a:avLst/>
          </a:prstGeom>
        </p:spPr>
        <p:txBody>
          <a:bodyPr wrap="square">
            <a:spAutoFit/>
          </a:bodyPr>
          <a:lstStyle/>
          <a:p>
            <a:pPr>
              <a:lnSpc>
                <a:spcPts val="5000"/>
              </a:lnSpc>
            </a:pPr>
            <a:r>
              <a:rPr lang="en-US" altLang="ko-KR" sz="4400" b="1" dirty="0">
                <a:cs typeface="Arial" pitchFamily="34" charset="0"/>
              </a:rPr>
              <a:t>Conclusion &amp; Perspectives</a:t>
            </a:r>
          </a:p>
          <a:p>
            <a:pPr>
              <a:lnSpc>
                <a:spcPts val="5000"/>
              </a:lnSpc>
            </a:pPr>
            <a:endParaRPr lang="en-US" sz="4000" b="1" dirty="0">
              <a:latin typeface="Montserrat Bold" charset="0"/>
              <a:ea typeface="Montserrat Bold" charset="0"/>
              <a:cs typeface="Montserrat Bold" charset="0"/>
            </a:endParaRPr>
          </a:p>
        </p:txBody>
      </p:sp>
      <p:sp>
        <p:nvSpPr>
          <p:cNvPr id="17" name="Freeform 18">
            <a:extLst>
              <a:ext uri="{FF2B5EF4-FFF2-40B4-BE49-F238E27FC236}">
                <a16:creationId xmlns:a16="http://schemas.microsoft.com/office/drawing/2014/main" id="{A4401331-5817-4813-88B7-44ED95E3A75F}"/>
              </a:ext>
            </a:extLst>
          </p:cNvPr>
          <p:cNvSpPr>
            <a:spLocks noEditPoints="1"/>
          </p:cNvSpPr>
          <p:nvPr/>
        </p:nvSpPr>
        <p:spPr bwMode="auto">
          <a:xfrm>
            <a:off x="0" y="3299791"/>
            <a:ext cx="12188825" cy="3558209"/>
          </a:xfrm>
          <a:custGeom>
            <a:avLst/>
            <a:gdLst>
              <a:gd name="T0" fmla="*/ 0 w 6400"/>
              <a:gd name="T1" fmla="*/ 2825 h 2825"/>
              <a:gd name="T2" fmla="*/ 6400 w 6400"/>
              <a:gd name="T3" fmla="*/ 2825 h 2825"/>
              <a:gd name="T4" fmla="*/ 6400 w 6400"/>
              <a:gd name="T5" fmla="*/ 1297 h 2825"/>
              <a:gd name="T6" fmla="*/ 5970 w 6400"/>
              <a:gd name="T7" fmla="*/ 1649 h 2825"/>
              <a:gd name="T8" fmla="*/ 5818 w 6400"/>
              <a:gd name="T9" fmla="*/ 1614 h 2825"/>
              <a:gd name="T10" fmla="*/ 5476 w 6400"/>
              <a:gd name="T11" fmla="*/ 1926 h 2825"/>
              <a:gd name="T12" fmla="*/ 5446 w 6400"/>
              <a:gd name="T13" fmla="*/ 1924 h 2825"/>
              <a:gd name="T14" fmla="*/ 5340 w 6400"/>
              <a:gd name="T15" fmla="*/ 1947 h 2825"/>
              <a:gd name="T16" fmla="*/ 5123 w 6400"/>
              <a:gd name="T17" fmla="*/ 205 h 2825"/>
              <a:gd name="T18" fmla="*/ 5048 w 6400"/>
              <a:gd name="T19" fmla="*/ 0 h 2825"/>
              <a:gd name="T20" fmla="*/ 4968 w 6400"/>
              <a:gd name="T21" fmla="*/ 245 h 2825"/>
              <a:gd name="T22" fmla="*/ 4784 w 6400"/>
              <a:gd name="T23" fmla="*/ 1873 h 2825"/>
              <a:gd name="T24" fmla="*/ 4298 w 6400"/>
              <a:gd name="T25" fmla="*/ 1545 h 2825"/>
              <a:gd name="T26" fmla="*/ 3955 w 6400"/>
              <a:gd name="T27" fmla="*/ 1692 h 2825"/>
              <a:gd name="T28" fmla="*/ 3868 w 6400"/>
              <a:gd name="T29" fmla="*/ 1677 h 2825"/>
              <a:gd name="T30" fmla="*/ 3833 w 6400"/>
              <a:gd name="T31" fmla="*/ 1679 h 2825"/>
              <a:gd name="T32" fmla="*/ 3181 w 6400"/>
              <a:gd name="T33" fmla="*/ 1262 h 2825"/>
              <a:gd name="T34" fmla="*/ 2727 w 6400"/>
              <a:gd name="T35" fmla="*/ 1422 h 2825"/>
              <a:gd name="T36" fmla="*/ 2205 w 6400"/>
              <a:gd name="T37" fmla="*/ 1218 h 2825"/>
              <a:gd name="T38" fmla="*/ 2041 w 6400"/>
              <a:gd name="T39" fmla="*/ 1236 h 2825"/>
              <a:gd name="T40" fmla="*/ 1241 w 6400"/>
              <a:gd name="T41" fmla="*/ 805 h 2825"/>
              <a:gd name="T42" fmla="*/ 550 w 6400"/>
              <a:gd name="T43" fmla="*/ 1097 h 2825"/>
              <a:gd name="T44" fmla="*/ 454 w 6400"/>
              <a:gd name="T45" fmla="*/ 1090 h 2825"/>
              <a:gd name="T46" fmla="*/ 0 w 6400"/>
              <a:gd name="T47" fmla="*/ 1279 h 2825"/>
              <a:gd name="T48" fmla="*/ 0 w 6400"/>
              <a:gd name="T49" fmla="*/ 2825 h 2825"/>
              <a:gd name="T50" fmla="*/ 4999 w 6400"/>
              <a:gd name="T51" fmla="*/ 2399 h 2825"/>
              <a:gd name="T52" fmla="*/ 4992 w 6400"/>
              <a:gd name="T53" fmla="*/ 2408 h 2825"/>
              <a:gd name="T54" fmla="*/ 4990 w 6400"/>
              <a:gd name="T55" fmla="*/ 2400 h 2825"/>
              <a:gd name="T56" fmla="*/ 4999 w 6400"/>
              <a:gd name="T57" fmla="*/ 2399 h 2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00" h="2825">
                <a:moveTo>
                  <a:pt x="0" y="2825"/>
                </a:moveTo>
                <a:cubicBezTo>
                  <a:pt x="6400" y="2825"/>
                  <a:pt x="6400" y="2825"/>
                  <a:pt x="6400" y="2825"/>
                </a:cubicBezTo>
                <a:cubicBezTo>
                  <a:pt x="6400" y="1297"/>
                  <a:pt x="6400" y="1297"/>
                  <a:pt x="6400" y="1297"/>
                </a:cubicBezTo>
                <a:cubicBezTo>
                  <a:pt x="6212" y="1344"/>
                  <a:pt x="6056" y="1475"/>
                  <a:pt x="5970" y="1649"/>
                </a:cubicBezTo>
                <a:cubicBezTo>
                  <a:pt x="5924" y="1627"/>
                  <a:pt x="5873" y="1614"/>
                  <a:pt x="5818" y="1614"/>
                </a:cubicBezTo>
                <a:cubicBezTo>
                  <a:pt x="5636" y="1614"/>
                  <a:pt x="5487" y="1752"/>
                  <a:pt x="5476" y="1926"/>
                </a:cubicBezTo>
                <a:cubicBezTo>
                  <a:pt x="5466" y="1925"/>
                  <a:pt x="5456" y="1924"/>
                  <a:pt x="5446" y="1924"/>
                </a:cubicBezTo>
                <a:cubicBezTo>
                  <a:pt x="5408" y="1924"/>
                  <a:pt x="5372" y="1932"/>
                  <a:pt x="5340" y="1947"/>
                </a:cubicBezTo>
                <a:cubicBezTo>
                  <a:pt x="5123" y="205"/>
                  <a:pt x="5123" y="205"/>
                  <a:pt x="5123" y="205"/>
                </a:cubicBezTo>
                <a:cubicBezTo>
                  <a:pt x="5048" y="0"/>
                  <a:pt x="5048" y="0"/>
                  <a:pt x="5048" y="0"/>
                </a:cubicBezTo>
                <a:cubicBezTo>
                  <a:pt x="4968" y="245"/>
                  <a:pt x="4968" y="245"/>
                  <a:pt x="4968" y="245"/>
                </a:cubicBezTo>
                <a:cubicBezTo>
                  <a:pt x="4784" y="1873"/>
                  <a:pt x="4784" y="1873"/>
                  <a:pt x="4784" y="1873"/>
                </a:cubicBezTo>
                <a:cubicBezTo>
                  <a:pt x="4690" y="1684"/>
                  <a:pt x="4511" y="1545"/>
                  <a:pt x="4298" y="1545"/>
                </a:cubicBezTo>
                <a:cubicBezTo>
                  <a:pt x="4162" y="1545"/>
                  <a:pt x="4039" y="1602"/>
                  <a:pt x="3955" y="1692"/>
                </a:cubicBezTo>
                <a:cubicBezTo>
                  <a:pt x="3928" y="1682"/>
                  <a:pt x="3898" y="1677"/>
                  <a:pt x="3868" y="1677"/>
                </a:cubicBezTo>
                <a:cubicBezTo>
                  <a:pt x="3856" y="1677"/>
                  <a:pt x="3844" y="1678"/>
                  <a:pt x="3833" y="1679"/>
                </a:cubicBezTo>
                <a:cubicBezTo>
                  <a:pt x="3725" y="1434"/>
                  <a:pt x="3474" y="1262"/>
                  <a:pt x="3181" y="1262"/>
                </a:cubicBezTo>
                <a:cubicBezTo>
                  <a:pt x="3008" y="1262"/>
                  <a:pt x="2850" y="1322"/>
                  <a:pt x="2727" y="1422"/>
                </a:cubicBezTo>
                <a:cubicBezTo>
                  <a:pt x="2588" y="1295"/>
                  <a:pt x="2405" y="1218"/>
                  <a:pt x="2205" y="1218"/>
                </a:cubicBezTo>
                <a:cubicBezTo>
                  <a:pt x="2149" y="1218"/>
                  <a:pt x="2094" y="1224"/>
                  <a:pt x="2041" y="1236"/>
                </a:cubicBezTo>
                <a:cubicBezTo>
                  <a:pt x="1875" y="977"/>
                  <a:pt x="1579" y="805"/>
                  <a:pt x="1241" y="805"/>
                </a:cubicBezTo>
                <a:cubicBezTo>
                  <a:pt x="968" y="805"/>
                  <a:pt x="722" y="917"/>
                  <a:pt x="550" y="1097"/>
                </a:cubicBezTo>
                <a:cubicBezTo>
                  <a:pt x="518" y="1092"/>
                  <a:pt x="486" y="1090"/>
                  <a:pt x="454" y="1090"/>
                </a:cubicBezTo>
                <a:cubicBezTo>
                  <a:pt x="277" y="1090"/>
                  <a:pt x="118" y="1162"/>
                  <a:pt x="0" y="1279"/>
                </a:cubicBezTo>
                <a:lnTo>
                  <a:pt x="0" y="2825"/>
                </a:lnTo>
                <a:close/>
                <a:moveTo>
                  <a:pt x="4999" y="2399"/>
                </a:moveTo>
                <a:cubicBezTo>
                  <a:pt x="4997" y="2402"/>
                  <a:pt x="4994" y="2405"/>
                  <a:pt x="4992" y="2408"/>
                </a:cubicBezTo>
                <a:cubicBezTo>
                  <a:pt x="4991" y="2405"/>
                  <a:pt x="4991" y="2402"/>
                  <a:pt x="4990" y="2400"/>
                </a:cubicBezTo>
                <a:lnTo>
                  <a:pt x="4999" y="2399"/>
                </a:lnTo>
                <a:close/>
              </a:path>
            </a:pathLst>
          </a:custGeom>
          <a:solidFill>
            <a:schemeClr val="tx1">
              <a:alpha val="8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sp>
        <p:nvSpPr>
          <p:cNvPr id="18" name="Freeform 14">
            <a:extLst>
              <a:ext uri="{FF2B5EF4-FFF2-40B4-BE49-F238E27FC236}">
                <a16:creationId xmlns:a16="http://schemas.microsoft.com/office/drawing/2014/main" id="{06BFA18B-295D-4305-8E0F-9A2E512453F8}"/>
              </a:ext>
            </a:extLst>
          </p:cNvPr>
          <p:cNvSpPr>
            <a:spLocks noEditPoints="1"/>
          </p:cNvSpPr>
          <p:nvPr/>
        </p:nvSpPr>
        <p:spPr bwMode="auto">
          <a:xfrm>
            <a:off x="-21738" y="3023760"/>
            <a:ext cx="12188825" cy="3834240"/>
          </a:xfrm>
          <a:custGeom>
            <a:avLst/>
            <a:gdLst>
              <a:gd name="T0" fmla="*/ 0 w 6400"/>
              <a:gd name="T1" fmla="*/ 2788 h 2788"/>
              <a:gd name="T2" fmla="*/ 6400 w 6400"/>
              <a:gd name="T3" fmla="*/ 2788 h 2788"/>
              <a:gd name="T4" fmla="*/ 6400 w 6400"/>
              <a:gd name="T5" fmla="*/ 1532 h 2788"/>
              <a:gd name="T6" fmla="*/ 5970 w 6400"/>
              <a:gd name="T7" fmla="*/ 1884 h 2788"/>
              <a:gd name="T8" fmla="*/ 5818 w 6400"/>
              <a:gd name="T9" fmla="*/ 1849 h 2788"/>
              <a:gd name="T10" fmla="*/ 5476 w 6400"/>
              <a:gd name="T11" fmla="*/ 2161 h 2788"/>
              <a:gd name="T12" fmla="*/ 5446 w 6400"/>
              <a:gd name="T13" fmla="*/ 2159 h 2788"/>
              <a:gd name="T14" fmla="*/ 5220 w 6400"/>
              <a:gd name="T15" fmla="*/ 2306 h 2788"/>
              <a:gd name="T16" fmla="*/ 5048 w 6400"/>
              <a:gd name="T17" fmla="*/ 0 h 2788"/>
              <a:gd name="T18" fmla="*/ 4864 w 6400"/>
              <a:gd name="T19" fmla="*/ 2233 h 2788"/>
              <a:gd name="T20" fmla="*/ 4701 w 6400"/>
              <a:gd name="T21" fmla="*/ 2159 h 2788"/>
              <a:gd name="T22" fmla="*/ 4666 w 6400"/>
              <a:gd name="T23" fmla="*/ 2162 h 2788"/>
              <a:gd name="T24" fmla="*/ 4298 w 6400"/>
              <a:gd name="T25" fmla="*/ 1865 h 2788"/>
              <a:gd name="T26" fmla="*/ 4032 w 6400"/>
              <a:gd name="T27" fmla="*/ 1973 h 2788"/>
              <a:gd name="T28" fmla="*/ 3868 w 6400"/>
              <a:gd name="T29" fmla="*/ 1912 h 2788"/>
              <a:gd name="T30" fmla="*/ 3794 w 6400"/>
              <a:gd name="T31" fmla="*/ 1923 h 2788"/>
              <a:gd name="T32" fmla="*/ 3181 w 6400"/>
              <a:gd name="T33" fmla="*/ 1535 h 2788"/>
              <a:gd name="T34" fmla="*/ 2656 w 6400"/>
              <a:gd name="T35" fmla="*/ 1782 h 2788"/>
              <a:gd name="T36" fmla="*/ 2205 w 6400"/>
              <a:gd name="T37" fmla="*/ 1595 h 2788"/>
              <a:gd name="T38" fmla="*/ 1980 w 6400"/>
              <a:gd name="T39" fmla="*/ 1636 h 2788"/>
              <a:gd name="T40" fmla="*/ 1241 w 6400"/>
              <a:gd name="T41" fmla="*/ 1170 h 2788"/>
              <a:gd name="T42" fmla="*/ 697 w 6400"/>
              <a:gd name="T43" fmla="*/ 1373 h 2788"/>
              <a:gd name="T44" fmla="*/ 454 w 6400"/>
              <a:gd name="T45" fmla="*/ 1325 h 2788"/>
              <a:gd name="T46" fmla="*/ 0 w 6400"/>
              <a:gd name="T47" fmla="*/ 1514 h 2788"/>
              <a:gd name="T48" fmla="*/ 0 w 6400"/>
              <a:gd name="T49" fmla="*/ 2788 h 2788"/>
              <a:gd name="T50" fmla="*/ 4999 w 6400"/>
              <a:gd name="T51" fmla="*/ 2634 h 2788"/>
              <a:gd name="T52" fmla="*/ 4992 w 6400"/>
              <a:gd name="T53" fmla="*/ 2643 h 2788"/>
              <a:gd name="T54" fmla="*/ 4990 w 6400"/>
              <a:gd name="T55" fmla="*/ 2635 h 2788"/>
              <a:gd name="T56" fmla="*/ 4999 w 6400"/>
              <a:gd name="T57" fmla="*/ 2634 h 2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00" h="2788">
                <a:moveTo>
                  <a:pt x="0" y="2788"/>
                </a:moveTo>
                <a:cubicBezTo>
                  <a:pt x="6400" y="2788"/>
                  <a:pt x="6400" y="2788"/>
                  <a:pt x="6400" y="2788"/>
                </a:cubicBezTo>
                <a:cubicBezTo>
                  <a:pt x="6400" y="1532"/>
                  <a:pt x="6400" y="1532"/>
                  <a:pt x="6400" y="1532"/>
                </a:cubicBezTo>
                <a:cubicBezTo>
                  <a:pt x="6212" y="1579"/>
                  <a:pt x="6056" y="1710"/>
                  <a:pt x="5970" y="1884"/>
                </a:cubicBezTo>
                <a:cubicBezTo>
                  <a:pt x="5924" y="1862"/>
                  <a:pt x="5873" y="1849"/>
                  <a:pt x="5818" y="1849"/>
                </a:cubicBezTo>
                <a:cubicBezTo>
                  <a:pt x="5636" y="1849"/>
                  <a:pt x="5487" y="1987"/>
                  <a:pt x="5476" y="2161"/>
                </a:cubicBezTo>
                <a:cubicBezTo>
                  <a:pt x="5466" y="2160"/>
                  <a:pt x="5456" y="2159"/>
                  <a:pt x="5446" y="2159"/>
                </a:cubicBezTo>
                <a:cubicBezTo>
                  <a:pt x="5344" y="2159"/>
                  <a:pt x="5256" y="2220"/>
                  <a:pt x="5220" y="2306"/>
                </a:cubicBezTo>
                <a:cubicBezTo>
                  <a:pt x="5048" y="0"/>
                  <a:pt x="5048" y="0"/>
                  <a:pt x="5048" y="0"/>
                </a:cubicBezTo>
                <a:cubicBezTo>
                  <a:pt x="4864" y="2233"/>
                  <a:pt x="4864" y="2233"/>
                  <a:pt x="4864" y="2233"/>
                </a:cubicBezTo>
                <a:cubicBezTo>
                  <a:pt x="4825" y="2188"/>
                  <a:pt x="4766" y="2159"/>
                  <a:pt x="4701" y="2159"/>
                </a:cubicBezTo>
                <a:cubicBezTo>
                  <a:pt x="4689" y="2159"/>
                  <a:pt x="4677" y="2160"/>
                  <a:pt x="4666" y="2162"/>
                </a:cubicBezTo>
                <a:cubicBezTo>
                  <a:pt x="4634" y="1993"/>
                  <a:pt x="4481" y="1865"/>
                  <a:pt x="4298" y="1865"/>
                </a:cubicBezTo>
                <a:cubicBezTo>
                  <a:pt x="4194" y="1865"/>
                  <a:pt x="4099" y="1907"/>
                  <a:pt x="4032" y="1973"/>
                </a:cubicBezTo>
                <a:cubicBezTo>
                  <a:pt x="3988" y="1935"/>
                  <a:pt x="3931" y="1912"/>
                  <a:pt x="3868" y="1912"/>
                </a:cubicBezTo>
                <a:cubicBezTo>
                  <a:pt x="3842" y="1912"/>
                  <a:pt x="3817" y="1916"/>
                  <a:pt x="3794" y="1923"/>
                </a:cubicBezTo>
                <a:cubicBezTo>
                  <a:pt x="3691" y="1694"/>
                  <a:pt x="3455" y="1535"/>
                  <a:pt x="3181" y="1535"/>
                </a:cubicBezTo>
                <a:cubicBezTo>
                  <a:pt x="2968" y="1535"/>
                  <a:pt x="2778" y="1631"/>
                  <a:pt x="2656" y="1782"/>
                </a:cubicBezTo>
                <a:cubicBezTo>
                  <a:pt x="2539" y="1666"/>
                  <a:pt x="2380" y="1595"/>
                  <a:pt x="2205" y="1595"/>
                </a:cubicBezTo>
                <a:cubicBezTo>
                  <a:pt x="2126" y="1595"/>
                  <a:pt x="2050" y="1610"/>
                  <a:pt x="1980" y="1636"/>
                </a:cubicBezTo>
                <a:cubicBezTo>
                  <a:pt x="1855" y="1362"/>
                  <a:pt x="1571" y="1170"/>
                  <a:pt x="1241" y="1170"/>
                </a:cubicBezTo>
                <a:cubicBezTo>
                  <a:pt x="1032" y="1170"/>
                  <a:pt x="841" y="1247"/>
                  <a:pt x="697" y="1373"/>
                </a:cubicBezTo>
                <a:cubicBezTo>
                  <a:pt x="622" y="1342"/>
                  <a:pt x="540" y="1325"/>
                  <a:pt x="454" y="1325"/>
                </a:cubicBezTo>
                <a:cubicBezTo>
                  <a:pt x="277" y="1325"/>
                  <a:pt x="118" y="1397"/>
                  <a:pt x="0" y="1514"/>
                </a:cubicBezTo>
                <a:lnTo>
                  <a:pt x="0" y="2788"/>
                </a:lnTo>
                <a:close/>
                <a:moveTo>
                  <a:pt x="4999" y="2634"/>
                </a:moveTo>
                <a:cubicBezTo>
                  <a:pt x="4997" y="2637"/>
                  <a:pt x="4994" y="2640"/>
                  <a:pt x="4992" y="2643"/>
                </a:cubicBezTo>
                <a:cubicBezTo>
                  <a:pt x="4991" y="2640"/>
                  <a:pt x="4991" y="2637"/>
                  <a:pt x="4990" y="2635"/>
                </a:cubicBezTo>
                <a:lnTo>
                  <a:pt x="4999" y="2634"/>
                </a:lnTo>
                <a:close/>
              </a:path>
            </a:pathLst>
          </a:custGeom>
          <a:solidFill>
            <a:schemeClr val="bg1">
              <a:lumMod val="65000"/>
            </a:schemeClr>
          </a:solidFill>
          <a:ln>
            <a:noFill/>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grpSp>
        <p:nvGrpSpPr>
          <p:cNvPr id="19" name="Group 18">
            <a:extLst>
              <a:ext uri="{FF2B5EF4-FFF2-40B4-BE49-F238E27FC236}">
                <a16:creationId xmlns:a16="http://schemas.microsoft.com/office/drawing/2014/main" id="{1ABBBB6C-64BE-4D02-AE5A-C281C8AA23C0}"/>
              </a:ext>
            </a:extLst>
          </p:cNvPr>
          <p:cNvGrpSpPr/>
          <p:nvPr/>
        </p:nvGrpSpPr>
        <p:grpSpPr>
          <a:xfrm>
            <a:off x="9036510" y="3429000"/>
            <a:ext cx="1103844" cy="2574102"/>
            <a:chOff x="8859899" y="859031"/>
            <a:chExt cx="1587654" cy="3440191"/>
          </a:xfrm>
        </p:grpSpPr>
        <p:sp>
          <p:nvSpPr>
            <p:cNvPr id="20" name="Oval 19">
              <a:extLst>
                <a:ext uri="{FF2B5EF4-FFF2-40B4-BE49-F238E27FC236}">
                  <a16:creationId xmlns:a16="http://schemas.microsoft.com/office/drawing/2014/main" id="{8E8A79FD-8368-4286-B4F7-5B51D8BD761E}"/>
                </a:ext>
              </a:extLst>
            </p:cNvPr>
            <p:cNvSpPr/>
            <p:nvPr/>
          </p:nvSpPr>
          <p:spPr>
            <a:xfrm>
              <a:off x="9391650" y="1496240"/>
              <a:ext cx="541298" cy="541298"/>
            </a:xfrm>
            <a:prstGeom prst="ellipse">
              <a:avLst/>
            </a:prstGeom>
            <a:noFill/>
            <a:ln>
              <a:noFill/>
            </a:ln>
          </p:spPr>
          <p:style>
            <a:lnRef idx="0">
              <a:scrgbClr r="0" g="0" b="0"/>
            </a:lnRef>
            <a:fillRef idx="0">
              <a:scrgbClr r="0" g="0" b="0"/>
            </a:fillRef>
            <a:effectRef idx="0">
              <a:scrgbClr r="0" g="0" b="0"/>
            </a:effectRef>
            <a:fontRef idx="minor">
              <a:schemeClr val="accent2"/>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GB" dirty="0"/>
            </a:p>
          </p:txBody>
        </p:sp>
        <p:grpSp>
          <p:nvGrpSpPr>
            <p:cNvPr id="21" name="Group 20">
              <a:extLst>
                <a:ext uri="{FF2B5EF4-FFF2-40B4-BE49-F238E27FC236}">
                  <a16:creationId xmlns:a16="http://schemas.microsoft.com/office/drawing/2014/main" id="{51C0CD0F-F9F8-45EA-871C-48DC764A4E02}"/>
                </a:ext>
              </a:extLst>
            </p:cNvPr>
            <p:cNvGrpSpPr/>
            <p:nvPr/>
          </p:nvGrpSpPr>
          <p:grpSpPr>
            <a:xfrm>
              <a:off x="8859899" y="859031"/>
              <a:ext cx="1587654" cy="3440191"/>
              <a:chOff x="8842424" y="765249"/>
              <a:chExt cx="1587654" cy="3440191"/>
            </a:xfrm>
          </p:grpSpPr>
          <p:sp>
            <p:nvSpPr>
              <p:cNvPr id="22" name="Oval 21">
                <a:extLst>
                  <a:ext uri="{FF2B5EF4-FFF2-40B4-BE49-F238E27FC236}">
                    <a16:creationId xmlns:a16="http://schemas.microsoft.com/office/drawing/2014/main" id="{2F263632-7108-4A64-BF4E-0F644586ED47}"/>
                  </a:ext>
                </a:extLst>
              </p:cNvPr>
              <p:cNvSpPr/>
              <p:nvPr/>
            </p:nvSpPr>
            <p:spPr>
              <a:xfrm>
                <a:off x="9332100" y="3120897"/>
                <a:ext cx="543331" cy="759866"/>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GB"/>
              </a:p>
            </p:txBody>
          </p:sp>
          <p:grpSp>
            <p:nvGrpSpPr>
              <p:cNvPr id="23" name="Group 22">
                <a:extLst>
                  <a:ext uri="{FF2B5EF4-FFF2-40B4-BE49-F238E27FC236}">
                    <a16:creationId xmlns:a16="http://schemas.microsoft.com/office/drawing/2014/main" id="{D6035AC9-D24D-42CC-BE12-1D15188F697D}"/>
                  </a:ext>
                </a:extLst>
              </p:cNvPr>
              <p:cNvGrpSpPr/>
              <p:nvPr/>
            </p:nvGrpSpPr>
            <p:grpSpPr>
              <a:xfrm>
                <a:off x="8842424" y="765249"/>
                <a:ext cx="1587654" cy="3440191"/>
                <a:chOff x="9490633" y="1499448"/>
                <a:chExt cx="1270458" cy="3028167"/>
              </a:xfrm>
            </p:grpSpPr>
            <p:sp>
              <p:nvSpPr>
                <p:cNvPr id="24" name="Freeform 5">
                  <a:extLst>
                    <a:ext uri="{FF2B5EF4-FFF2-40B4-BE49-F238E27FC236}">
                      <a16:creationId xmlns:a16="http://schemas.microsoft.com/office/drawing/2014/main" id="{A67087D9-9F14-4A7A-AE9F-EA7D7371B563}"/>
                    </a:ext>
                  </a:extLst>
                </p:cNvPr>
                <p:cNvSpPr>
                  <a:spLocks noEditPoints="1"/>
                </p:cNvSpPr>
                <p:nvPr/>
              </p:nvSpPr>
              <p:spPr bwMode="auto">
                <a:xfrm>
                  <a:off x="9730649" y="1907294"/>
                  <a:ext cx="822910" cy="1768535"/>
                </a:xfrm>
                <a:custGeom>
                  <a:avLst/>
                  <a:gdLst>
                    <a:gd name="T0" fmla="*/ 39 w 233"/>
                    <a:gd name="T1" fmla="*/ 495 h 500"/>
                    <a:gd name="T2" fmla="*/ 32 w 233"/>
                    <a:gd name="T3" fmla="*/ 475 h 500"/>
                    <a:gd name="T4" fmla="*/ 10 w 233"/>
                    <a:gd name="T5" fmla="*/ 385 h 500"/>
                    <a:gd name="T6" fmla="*/ 1 w 233"/>
                    <a:gd name="T7" fmla="*/ 262 h 500"/>
                    <a:gd name="T8" fmla="*/ 14 w 233"/>
                    <a:gd name="T9" fmla="*/ 133 h 500"/>
                    <a:gd name="T10" fmla="*/ 43 w 233"/>
                    <a:gd name="T11" fmla="*/ 30 h 500"/>
                    <a:gd name="T12" fmla="*/ 53 w 233"/>
                    <a:gd name="T13" fmla="*/ 4 h 500"/>
                    <a:gd name="T14" fmla="*/ 59 w 233"/>
                    <a:gd name="T15" fmla="*/ 0 h 500"/>
                    <a:gd name="T16" fmla="*/ 157 w 233"/>
                    <a:gd name="T17" fmla="*/ 3 h 500"/>
                    <a:gd name="T18" fmla="*/ 183 w 233"/>
                    <a:gd name="T19" fmla="*/ 3 h 500"/>
                    <a:gd name="T20" fmla="*/ 190 w 233"/>
                    <a:gd name="T21" fmla="*/ 8 h 500"/>
                    <a:gd name="T22" fmla="*/ 226 w 233"/>
                    <a:gd name="T23" fmla="*/ 170 h 500"/>
                    <a:gd name="T24" fmla="*/ 215 w 233"/>
                    <a:gd name="T25" fmla="*/ 378 h 500"/>
                    <a:gd name="T26" fmla="*/ 179 w 233"/>
                    <a:gd name="T27" fmla="*/ 497 h 500"/>
                    <a:gd name="T28" fmla="*/ 174 w 233"/>
                    <a:gd name="T29" fmla="*/ 500 h 500"/>
                    <a:gd name="T30" fmla="*/ 90 w 233"/>
                    <a:gd name="T31" fmla="*/ 497 h 500"/>
                    <a:gd name="T32" fmla="*/ 44 w 233"/>
                    <a:gd name="T33" fmla="*/ 496 h 500"/>
                    <a:gd name="T34" fmla="*/ 39 w 233"/>
                    <a:gd name="T35" fmla="*/ 495 h 500"/>
                    <a:gd name="T36" fmla="*/ 148 w 233"/>
                    <a:gd name="T37" fmla="*/ 145 h 500"/>
                    <a:gd name="T38" fmla="*/ 154 w 233"/>
                    <a:gd name="T39" fmla="*/ 80 h 500"/>
                    <a:gd name="T40" fmla="*/ 90 w 233"/>
                    <a:gd name="T41" fmla="*/ 74 h 500"/>
                    <a:gd name="T42" fmla="*/ 83 w 233"/>
                    <a:gd name="T43" fmla="*/ 139 h 500"/>
                    <a:gd name="T44" fmla="*/ 148 w 233"/>
                    <a:gd name="T45" fmla="*/ 145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3" h="500">
                      <a:moveTo>
                        <a:pt x="39" y="495"/>
                      </a:moveTo>
                      <a:cubicBezTo>
                        <a:pt x="36" y="488"/>
                        <a:pt x="34" y="481"/>
                        <a:pt x="32" y="475"/>
                      </a:cubicBezTo>
                      <a:cubicBezTo>
                        <a:pt x="22" y="445"/>
                        <a:pt x="15" y="415"/>
                        <a:pt x="10" y="385"/>
                      </a:cubicBezTo>
                      <a:cubicBezTo>
                        <a:pt x="3" y="344"/>
                        <a:pt x="0" y="303"/>
                        <a:pt x="1" y="262"/>
                      </a:cubicBezTo>
                      <a:cubicBezTo>
                        <a:pt x="1" y="219"/>
                        <a:pt x="5" y="176"/>
                        <a:pt x="14" y="133"/>
                      </a:cubicBezTo>
                      <a:cubicBezTo>
                        <a:pt x="20" y="98"/>
                        <a:pt x="30" y="63"/>
                        <a:pt x="43" y="30"/>
                      </a:cubicBezTo>
                      <a:cubicBezTo>
                        <a:pt x="46" y="21"/>
                        <a:pt x="49" y="13"/>
                        <a:pt x="53" y="4"/>
                      </a:cubicBezTo>
                      <a:cubicBezTo>
                        <a:pt x="54" y="1"/>
                        <a:pt x="55" y="0"/>
                        <a:pt x="59" y="0"/>
                      </a:cubicBezTo>
                      <a:cubicBezTo>
                        <a:pt x="91" y="1"/>
                        <a:pt x="124" y="2"/>
                        <a:pt x="157" y="3"/>
                      </a:cubicBezTo>
                      <a:cubicBezTo>
                        <a:pt x="165" y="3"/>
                        <a:pt x="174" y="3"/>
                        <a:pt x="183" y="3"/>
                      </a:cubicBezTo>
                      <a:cubicBezTo>
                        <a:pt x="186" y="3"/>
                        <a:pt x="188" y="4"/>
                        <a:pt x="190" y="8"/>
                      </a:cubicBezTo>
                      <a:cubicBezTo>
                        <a:pt x="210" y="60"/>
                        <a:pt x="221" y="115"/>
                        <a:pt x="226" y="170"/>
                      </a:cubicBezTo>
                      <a:cubicBezTo>
                        <a:pt x="233" y="240"/>
                        <a:pt x="229" y="309"/>
                        <a:pt x="215" y="378"/>
                      </a:cubicBezTo>
                      <a:cubicBezTo>
                        <a:pt x="207" y="419"/>
                        <a:pt x="195" y="459"/>
                        <a:pt x="179" y="497"/>
                      </a:cubicBezTo>
                      <a:cubicBezTo>
                        <a:pt x="178" y="498"/>
                        <a:pt x="176" y="500"/>
                        <a:pt x="174" y="500"/>
                      </a:cubicBezTo>
                      <a:cubicBezTo>
                        <a:pt x="146" y="499"/>
                        <a:pt x="118" y="498"/>
                        <a:pt x="90" y="497"/>
                      </a:cubicBezTo>
                      <a:cubicBezTo>
                        <a:pt x="75" y="497"/>
                        <a:pt x="59" y="497"/>
                        <a:pt x="44" y="496"/>
                      </a:cubicBezTo>
                      <a:cubicBezTo>
                        <a:pt x="42" y="496"/>
                        <a:pt x="40" y="496"/>
                        <a:pt x="39" y="495"/>
                      </a:cubicBezTo>
                      <a:close/>
                      <a:moveTo>
                        <a:pt x="148" y="145"/>
                      </a:moveTo>
                      <a:cubicBezTo>
                        <a:pt x="168" y="129"/>
                        <a:pt x="171" y="100"/>
                        <a:pt x="154" y="80"/>
                      </a:cubicBezTo>
                      <a:cubicBezTo>
                        <a:pt x="139" y="61"/>
                        <a:pt x="109" y="58"/>
                        <a:pt x="90" y="74"/>
                      </a:cubicBezTo>
                      <a:cubicBezTo>
                        <a:pt x="70" y="90"/>
                        <a:pt x="67" y="119"/>
                        <a:pt x="83" y="139"/>
                      </a:cubicBezTo>
                      <a:cubicBezTo>
                        <a:pt x="99" y="159"/>
                        <a:pt x="128" y="161"/>
                        <a:pt x="148"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sp>
              <p:nvSpPr>
                <p:cNvPr id="25" name="Freeform 6">
                  <a:extLst>
                    <a:ext uri="{FF2B5EF4-FFF2-40B4-BE49-F238E27FC236}">
                      <a16:creationId xmlns:a16="http://schemas.microsoft.com/office/drawing/2014/main" id="{A6985968-4FA0-42DF-AFA3-FA4355ACBD78}"/>
                    </a:ext>
                  </a:extLst>
                </p:cNvPr>
                <p:cNvSpPr>
                  <a:spLocks/>
                </p:cNvSpPr>
                <p:nvPr/>
              </p:nvSpPr>
              <p:spPr bwMode="auto">
                <a:xfrm>
                  <a:off x="10439867" y="3109176"/>
                  <a:ext cx="321224" cy="927579"/>
                </a:xfrm>
                <a:custGeom>
                  <a:avLst/>
                  <a:gdLst>
                    <a:gd name="T0" fmla="*/ 38 w 91"/>
                    <a:gd name="T1" fmla="*/ 0 h 262"/>
                    <a:gd name="T2" fmla="*/ 53 w 91"/>
                    <a:gd name="T3" fmla="*/ 12 h 262"/>
                    <a:gd name="T4" fmla="*/ 83 w 91"/>
                    <a:gd name="T5" fmla="*/ 36 h 262"/>
                    <a:gd name="T6" fmla="*/ 89 w 91"/>
                    <a:gd name="T7" fmla="*/ 42 h 262"/>
                    <a:gd name="T8" fmla="*/ 90 w 91"/>
                    <a:gd name="T9" fmla="*/ 47 h 262"/>
                    <a:gd name="T10" fmla="*/ 71 w 91"/>
                    <a:gd name="T11" fmla="*/ 164 h 262"/>
                    <a:gd name="T12" fmla="*/ 57 w 91"/>
                    <a:gd name="T13" fmla="*/ 256 h 262"/>
                    <a:gd name="T14" fmla="*/ 55 w 91"/>
                    <a:gd name="T15" fmla="*/ 262 h 262"/>
                    <a:gd name="T16" fmla="*/ 49 w 91"/>
                    <a:gd name="T17" fmla="*/ 248 h 262"/>
                    <a:gd name="T18" fmla="*/ 23 w 91"/>
                    <a:gd name="T19" fmla="*/ 194 h 262"/>
                    <a:gd name="T20" fmla="*/ 5 w 91"/>
                    <a:gd name="T21" fmla="*/ 157 h 262"/>
                    <a:gd name="T22" fmla="*/ 4 w 91"/>
                    <a:gd name="T23" fmla="*/ 134 h 262"/>
                    <a:gd name="T24" fmla="*/ 37 w 91"/>
                    <a:gd name="T25" fmla="*/ 4 h 262"/>
                    <a:gd name="T26" fmla="*/ 38 w 91"/>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1" h="262">
                      <a:moveTo>
                        <a:pt x="38" y="0"/>
                      </a:moveTo>
                      <a:cubicBezTo>
                        <a:pt x="43" y="4"/>
                        <a:pt x="48" y="8"/>
                        <a:pt x="53" y="12"/>
                      </a:cubicBezTo>
                      <a:cubicBezTo>
                        <a:pt x="63" y="20"/>
                        <a:pt x="73" y="28"/>
                        <a:pt x="83" y="36"/>
                      </a:cubicBezTo>
                      <a:cubicBezTo>
                        <a:pt x="85" y="38"/>
                        <a:pt x="88" y="40"/>
                        <a:pt x="89" y="42"/>
                      </a:cubicBezTo>
                      <a:cubicBezTo>
                        <a:pt x="90" y="43"/>
                        <a:pt x="91" y="46"/>
                        <a:pt x="90" y="47"/>
                      </a:cubicBezTo>
                      <a:cubicBezTo>
                        <a:pt x="84" y="86"/>
                        <a:pt x="78" y="125"/>
                        <a:pt x="71" y="164"/>
                      </a:cubicBezTo>
                      <a:cubicBezTo>
                        <a:pt x="66" y="195"/>
                        <a:pt x="61" y="225"/>
                        <a:pt x="57" y="256"/>
                      </a:cubicBezTo>
                      <a:cubicBezTo>
                        <a:pt x="56" y="258"/>
                        <a:pt x="56" y="259"/>
                        <a:pt x="55" y="262"/>
                      </a:cubicBezTo>
                      <a:cubicBezTo>
                        <a:pt x="53" y="257"/>
                        <a:pt x="51" y="252"/>
                        <a:pt x="49" y="248"/>
                      </a:cubicBezTo>
                      <a:cubicBezTo>
                        <a:pt x="40" y="230"/>
                        <a:pt x="32" y="212"/>
                        <a:pt x="23" y="194"/>
                      </a:cubicBezTo>
                      <a:cubicBezTo>
                        <a:pt x="17" y="182"/>
                        <a:pt x="12" y="169"/>
                        <a:pt x="5" y="157"/>
                      </a:cubicBezTo>
                      <a:cubicBezTo>
                        <a:pt x="0" y="149"/>
                        <a:pt x="1" y="142"/>
                        <a:pt x="4" y="134"/>
                      </a:cubicBezTo>
                      <a:cubicBezTo>
                        <a:pt x="20" y="92"/>
                        <a:pt x="30" y="48"/>
                        <a:pt x="37" y="4"/>
                      </a:cubicBezTo>
                      <a:cubicBezTo>
                        <a:pt x="37" y="3"/>
                        <a:pt x="37" y="2"/>
                        <a:pt x="38"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sp>
              <p:nvSpPr>
                <p:cNvPr id="26" name="Freeform 7">
                  <a:extLst>
                    <a:ext uri="{FF2B5EF4-FFF2-40B4-BE49-F238E27FC236}">
                      <a16:creationId xmlns:a16="http://schemas.microsoft.com/office/drawing/2014/main" id="{9D7DD191-64BE-4823-A894-20AA13C8F8EC}"/>
                    </a:ext>
                  </a:extLst>
                </p:cNvPr>
                <p:cNvSpPr>
                  <a:spLocks/>
                </p:cNvSpPr>
                <p:nvPr/>
              </p:nvSpPr>
              <p:spPr bwMode="auto">
                <a:xfrm>
                  <a:off x="9490633" y="3087521"/>
                  <a:ext cx="295959" cy="913142"/>
                </a:xfrm>
                <a:custGeom>
                  <a:avLst/>
                  <a:gdLst>
                    <a:gd name="T0" fmla="*/ 55 w 84"/>
                    <a:gd name="T1" fmla="*/ 0 h 258"/>
                    <a:gd name="T2" fmla="*/ 59 w 84"/>
                    <a:gd name="T3" fmla="*/ 34 h 258"/>
                    <a:gd name="T4" fmla="*/ 76 w 84"/>
                    <a:gd name="T5" fmla="*/ 117 h 258"/>
                    <a:gd name="T6" fmla="*/ 84 w 84"/>
                    <a:gd name="T7" fmla="*/ 145 h 258"/>
                    <a:gd name="T8" fmla="*/ 83 w 84"/>
                    <a:gd name="T9" fmla="*/ 149 h 258"/>
                    <a:gd name="T10" fmla="*/ 55 w 84"/>
                    <a:gd name="T11" fmla="*/ 201 h 258"/>
                    <a:gd name="T12" fmla="*/ 28 w 84"/>
                    <a:gd name="T13" fmla="*/ 251 h 258"/>
                    <a:gd name="T14" fmla="*/ 23 w 84"/>
                    <a:gd name="T15" fmla="*/ 258 h 258"/>
                    <a:gd name="T16" fmla="*/ 20 w 84"/>
                    <a:gd name="T17" fmla="*/ 234 h 258"/>
                    <a:gd name="T18" fmla="*/ 7 w 84"/>
                    <a:gd name="T19" fmla="*/ 109 h 258"/>
                    <a:gd name="T20" fmla="*/ 0 w 84"/>
                    <a:gd name="T21" fmla="*/ 44 h 258"/>
                    <a:gd name="T22" fmla="*/ 2 w 84"/>
                    <a:gd name="T23" fmla="*/ 38 h 258"/>
                    <a:gd name="T24" fmla="*/ 53 w 84"/>
                    <a:gd name="T25" fmla="*/ 1 h 258"/>
                    <a:gd name="T26" fmla="*/ 55 w 84"/>
                    <a:gd name="T27"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58">
                      <a:moveTo>
                        <a:pt x="55" y="0"/>
                      </a:moveTo>
                      <a:cubicBezTo>
                        <a:pt x="56" y="12"/>
                        <a:pt x="57" y="23"/>
                        <a:pt x="59" y="34"/>
                      </a:cubicBezTo>
                      <a:cubicBezTo>
                        <a:pt x="63" y="62"/>
                        <a:pt x="68" y="90"/>
                        <a:pt x="76" y="117"/>
                      </a:cubicBezTo>
                      <a:cubicBezTo>
                        <a:pt x="79" y="127"/>
                        <a:pt x="81" y="136"/>
                        <a:pt x="84" y="145"/>
                      </a:cubicBezTo>
                      <a:cubicBezTo>
                        <a:pt x="84" y="146"/>
                        <a:pt x="84" y="148"/>
                        <a:pt x="83" y="149"/>
                      </a:cubicBezTo>
                      <a:cubicBezTo>
                        <a:pt x="74" y="167"/>
                        <a:pt x="65" y="184"/>
                        <a:pt x="55" y="201"/>
                      </a:cubicBezTo>
                      <a:cubicBezTo>
                        <a:pt x="46" y="218"/>
                        <a:pt x="37" y="234"/>
                        <a:pt x="28" y="251"/>
                      </a:cubicBezTo>
                      <a:cubicBezTo>
                        <a:pt x="27" y="253"/>
                        <a:pt x="25" y="256"/>
                        <a:pt x="23" y="258"/>
                      </a:cubicBezTo>
                      <a:cubicBezTo>
                        <a:pt x="22" y="250"/>
                        <a:pt x="21" y="242"/>
                        <a:pt x="20" y="234"/>
                      </a:cubicBezTo>
                      <a:cubicBezTo>
                        <a:pt x="16" y="193"/>
                        <a:pt x="11" y="151"/>
                        <a:pt x="7" y="109"/>
                      </a:cubicBezTo>
                      <a:cubicBezTo>
                        <a:pt x="5" y="88"/>
                        <a:pt x="2" y="66"/>
                        <a:pt x="0" y="44"/>
                      </a:cubicBezTo>
                      <a:cubicBezTo>
                        <a:pt x="0" y="42"/>
                        <a:pt x="1" y="39"/>
                        <a:pt x="2" y="38"/>
                      </a:cubicBezTo>
                      <a:cubicBezTo>
                        <a:pt x="19" y="26"/>
                        <a:pt x="36" y="13"/>
                        <a:pt x="53" y="1"/>
                      </a:cubicBezTo>
                      <a:cubicBezTo>
                        <a:pt x="54" y="0"/>
                        <a:pt x="54" y="0"/>
                        <a:pt x="55"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sp>
              <p:nvSpPr>
                <p:cNvPr id="27" name="Freeform 8">
                  <a:extLst>
                    <a:ext uri="{FF2B5EF4-FFF2-40B4-BE49-F238E27FC236}">
                      <a16:creationId xmlns:a16="http://schemas.microsoft.com/office/drawing/2014/main" id="{77B95AC5-FE4E-41A7-9BCA-9FC5B2601F7D}"/>
                    </a:ext>
                  </a:extLst>
                </p:cNvPr>
                <p:cNvSpPr>
                  <a:spLocks/>
                </p:cNvSpPr>
                <p:nvPr/>
              </p:nvSpPr>
              <p:spPr bwMode="auto">
                <a:xfrm>
                  <a:off x="9840731" y="3771475"/>
                  <a:ext cx="517929" cy="756140"/>
                </a:xfrm>
                <a:custGeom>
                  <a:avLst/>
                  <a:gdLst>
                    <a:gd name="T0" fmla="*/ 55 w 147"/>
                    <a:gd name="T1" fmla="*/ 36 h 214"/>
                    <a:gd name="T2" fmla="*/ 50 w 147"/>
                    <a:gd name="T3" fmla="*/ 59 h 214"/>
                    <a:gd name="T4" fmla="*/ 59 w 147"/>
                    <a:gd name="T5" fmla="*/ 99 h 214"/>
                    <a:gd name="T6" fmla="*/ 74 w 147"/>
                    <a:gd name="T7" fmla="*/ 125 h 214"/>
                    <a:gd name="T8" fmla="*/ 87 w 147"/>
                    <a:gd name="T9" fmla="*/ 80 h 214"/>
                    <a:gd name="T10" fmla="*/ 117 w 147"/>
                    <a:gd name="T11" fmla="*/ 43 h 214"/>
                    <a:gd name="T12" fmla="*/ 119 w 147"/>
                    <a:gd name="T13" fmla="*/ 85 h 214"/>
                    <a:gd name="T14" fmla="*/ 127 w 147"/>
                    <a:gd name="T15" fmla="*/ 75 h 214"/>
                    <a:gd name="T16" fmla="*/ 134 w 147"/>
                    <a:gd name="T17" fmla="*/ 22 h 214"/>
                    <a:gd name="T18" fmla="*/ 133 w 147"/>
                    <a:gd name="T19" fmla="*/ 10 h 214"/>
                    <a:gd name="T20" fmla="*/ 139 w 147"/>
                    <a:gd name="T21" fmla="*/ 25 h 214"/>
                    <a:gd name="T22" fmla="*/ 135 w 147"/>
                    <a:gd name="T23" fmla="*/ 96 h 214"/>
                    <a:gd name="T24" fmla="*/ 118 w 147"/>
                    <a:gd name="T25" fmla="*/ 140 h 214"/>
                    <a:gd name="T26" fmla="*/ 114 w 147"/>
                    <a:gd name="T27" fmla="*/ 154 h 214"/>
                    <a:gd name="T28" fmla="*/ 99 w 147"/>
                    <a:gd name="T29" fmla="*/ 125 h 214"/>
                    <a:gd name="T30" fmla="*/ 102 w 147"/>
                    <a:gd name="T31" fmla="*/ 93 h 214"/>
                    <a:gd name="T32" fmla="*/ 94 w 147"/>
                    <a:gd name="T33" fmla="*/ 114 h 214"/>
                    <a:gd name="T34" fmla="*/ 94 w 147"/>
                    <a:gd name="T35" fmla="*/ 155 h 214"/>
                    <a:gd name="T36" fmla="*/ 85 w 147"/>
                    <a:gd name="T37" fmla="*/ 191 h 214"/>
                    <a:gd name="T38" fmla="*/ 61 w 147"/>
                    <a:gd name="T39" fmla="*/ 214 h 214"/>
                    <a:gd name="T40" fmla="*/ 50 w 147"/>
                    <a:gd name="T41" fmla="*/ 173 h 214"/>
                    <a:gd name="T42" fmla="*/ 33 w 147"/>
                    <a:gd name="T43" fmla="*/ 107 h 214"/>
                    <a:gd name="T44" fmla="*/ 38 w 147"/>
                    <a:gd name="T45" fmla="*/ 86 h 214"/>
                    <a:gd name="T46" fmla="*/ 29 w 147"/>
                    <a:gd name="T47" fmla="*/ 103 h 214"/>
                    <a:gd name="T48" fmla="*/ 25 w 147"/>
                    <a:gd name="T49" fmla="*/ 125 h 214"/>
                    <a:gd name="T50" fmla="*/ 13 w 147"/>
                    <a:gd name="T51" fmla="*/ 141 h 214"/>
                    <a:gd name="T52" fmla="*/ 3 w 147"/>
                    <a:gd name="T53" fmla="*/ 70 h 214"/>
                    <a:gd name="T54" fmla="*/ 12 w 147"/>
                    <a:gd name="T55" fmla="*/ 12 h 214"/>
                    <a:gd name="T56" fmla="*/ 21 w 147"/>
                    <a:gd name="T57" fmla="*/ 0 h 214"/>
                    <a:gd name="T58" fmla="*/ 21 w 147"/>
                    <a:gd name="T59" fmla="*/ 72 h 214"/>
                    <a:gd name="T60" fmla="*/ 55 w 147"/>
                    <a:gd name="T61" fmla="*/ 36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7" h="214">
                      <a:moveTo>
                        <a:pt x="55" y="36"/>
                      </a:moveTo>
                      <a:cubicBezTo>
                        <a:pt x="53" y="44"/>
                        <a:pt x="51" y="51"/>
                        <a:pt x="50" y="59"/>
                      </a:cubicBezTo>
                      <a:cubicBezTo>
                        <a:pt x="48" y="74"/>
                        <a:pt x="52" y="86"/>
                        <a:pt x="59" y="99"/>
                      </a:cubicBezTo>
                      <a:cubicBezTo>
                        <a:pt x="64" y="107"/>
                        <a:pt x="69" y="116"/>
                        <a:pt x="74" y="125"/>
                      </a:cubicBezTo>
                      <a:cubicBezTo>
                        <a:pt x="75" y="109"/>
                        <a:pt x="79" y="94"/>
                        <a:pt x="87" y="80"/>
                      </a:cubicBezTo>
                      <a:cubicBezTo>
                        <a:pt x="94" y="66"/>
                        <a:pt x="104" y="54"/>
                        <a:pt x="117" y="43"/>
                      </a:cubicBezTo>
                      <a:cubicBezTo>
                        <a:pt x="120" y="57"/>
                        <a:pt x="121" y="71"/>
                        <a:pt x="119" y="85"/>
                      </a:cubicBezTo>
                      <a:cubicBezTo>
                        <a:pt x="124" y="83"/>
                        <a:pt x="126" y="79"/>
                        <a:pt x="127" y="75"/>
                      </a:cubicBezTo>
                      <a:cubicBezTo>
                        <a:pt x="135" y="58"/>
                        <a:pt x="136" y="40"/>
                        <a:pt x="134" y="22"/>
                      </a:cubicBezTo>
                      <a:cubicBezTo>
                        <a:pt x="134" y="18"/>
                        <a:pt x="133" y="14"/>
                        <a:pt x="133" y="10"/>
                      </a:cubicBezTo>
                      <a:cubicBezTo>
                        <a:pt x="135" y="15"/>
                        <a:pt x="138" y="20"/>
                        <a:pt x="139" y="25"/>
                      </a:cubicBezTo>
                      <a:cubicBezTo>
                        <a:pt x="147" y="50"/>
                        <a:pt x="144" y="73"/>
                        <a:pt x="135" y="96"/>
                      </a:cubicBezTo>
                      <a:cubicBezTo>
                        <a:pt x="130" y="111"/>
                        <a:pt x="123" y="126"/>
                        <a:pt x="118" y="140"/>
                      </a:cubicBezTo>
                      <a:cubicBezTo>
                        <a:pt x="116" y="145"/>
                        <a:pt x="115" y="149"/>
                        <a:pt x="114" y="154"/>
                      </a:cubicBezTo>
                      <a:cubicBezTo>
                        <a:pt x="108" y="145"/>
                        <a:pt x="102" y="136"/>
                        <a:pt x="99" y="125"/>
                      </a:cubicBezTo>
                      <a:cubicBezTo>
                        <a:pt x="97" y="114"/>
                        <a:pt x="99" y="103"/>
                        <a:pt x="102" y="93"/>
                      </a:cubicBezTo>
                      <a:cubicBezTo>
                        <a:pt x="97" y="99"/>
                        <a:pt x="95" y="106"/>
                        <a:pt x="94" y="114"/>
                      </a:cubicBezTo>
                      <a:cubicBezTo>
                        <a:pt x="94" y="127"/>
                        <a:pt x="94" y="141"/>
                        <a:pt x="94" y="155"/>
                      </a:cubicBezTo>
                      <a:cubicBezTo>
                        <a:pt x="94" y="167"/>
                        <a:pt x="92" y="180"/>
                        <a:pt x="85" y="191"/>
                      </a:cubicBezTo>
                      <a:cubicBezTo>
                        <a:pt x="79" y="201"/>
                        <a:pt x="72" y="209"/>
                        <a:pt x="61" y="214"/>
                      </a:cubicBezTo>
                      <a:cubicBezTo>
                        <a:pt x="63" y="198"/>
                        <a:pt x="55" y="186"/>
                        <a:pt x="50" y="173"/>
                      </a:cubicBezTo>
                      <a:cubicBezTo>
                        <a:pt x="40" y="152"/>
                        <a:pt x="30" y="131"/>
                        <a:pt x="33" y="107"/>
                      </a:cubicBezTo>
                      <a:cubicBezTo>
                        <a:pt x="34" y="100"/>
                        <a:pt x="36" y="94"/>
                        <a:pt x="38" y="86"/>
                      </a:cubicBezTo>
                      <a:cubicBezTo>
                        <a:pt x="32" y="91"/>
                        <a:pt x="30" y="97"/>
                        <a:pt x="29" y="103"/>
                      </a:cubicBezTo>
                      <a:cubicBezTo>
                        <a:pt x="27" y="110"/>
                        <a:pt x="26" y="118"/>
                        <a:pt x="25" y="125"/>
                      </a:cubicBezTo>
                      <a:cubicBezTo>
                        <a:pt x="23" y="132"/>
                        <a:pt x="19" y="138"/>
                        <a:pt x="13" y="141"/>
                      </a:cubicBezTo>
                      <a:cubicBezTo>
                        <a:pt x="9" y="117"/>
                        <a:pt x="5" y="94"/>
                        <a:pt x="3" y="70"/>
                      </a:cubicBezTo>
                      <a:cubicBezTo>
                        <a:pt x="0" y="50"/>
                        <a:pt x="2" y="30"/>
                        <a:pt x="12" y="12"/>
                      </a:cubicBezTo>
                      <a:cubicBezTo>
                        <a:pt x="15" y="8"/>
                        <a:pt x="18" y="4"/>
                        <a:pt x="21" y="0"/>
                      </a:cubicBezTo>
                      <a:cubicBezTo>
                        <a:pt x="8" y="24"/>
                        <a:pt x="12" y="47"/>
                        <a:pt x="21" y="72"/>
                      </a:cubicBezTo>
                      <a:cubicBezTo>
                        <a:pt x="28" y="55"/>
                        <a:pt x="40" y="44"/>
                        <a:pt x="55" y="36"/>
                      </a:cubicBezTo>
                      <a:close/>
                    </a:path>
                  </a:pathLst>
                </a:custGeom>
                <a:solidFill>
                  <a:srgbClr val="E60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28" name="Freeform 9">
                  <a:extLst>
                    <a:ext uri="{FF2B5EF4-FFF2-40B4-BE49-F238E27FC236}">
                      <a16:creationId xmlns:a16="http://schemas.microsoft.com/office/drawing/2014/main" id="{006B8797-75DB-4486-A477-1A01ECC22AA8}"/>
                    </a:ext>
                  </a:extLst>
                </p:cNvPr>
                <p:cNvSpPr>
                  <a:spLocks/>
                </p:cNvSpPr>
                <p:nvPr/>
              </p:nvSpPr>
              <p:spPr bwMode="auto">
                <a:xfrm>
                  <a:off x="9952618" y="1499448"/>
                  <a:ext cx="420479" cy="364535"/>
                </a:xfrm>
                <a:custGeom>
                  <a:avLst/>
                  <a:gdLst>
                    <a:gd name="T0" fmla="*/ 119 w 119"/>
                    <a:gd name="T1" fmla="*/ 103 h 103"/>
                    <a:gd name="T2" fmla="*/ 0 w 119"/>
                    <a:gd name="T3" fmla="*/ 100 h 103"/>
                    <a:gd name="T4" fmla="*/ 62 w 119"/>
                    <a:gd name="T5" fmla="*/ 0 h 103"/>
                    <a:gd name="T6" fmla="*/ 119 w 119"/>
                    <a:gd name="T7" fmla="*/ 103 h 103"/>
                  </a:gdLst>
                  <a:ahLst/>
                  <a:cxnLst>
                    <a:cxn ang="0">
                      <a:pos x="T0" y="T1"/>
                    </a:cxn>
                    <a:cxn ang="0">
                      <a:pos x="T2" y="T3"/>
                    </a:cxn>
                    <a:cxn ang="0">
                      <a:pos x="T4" y="T5"/>
                    </a:cxn>
                    <a:cxn ang="0">
                      <a:pos x="T6" y="T7"/>
                    </a:cxn>
                  </a:cxnLst>
                  <a:rect l="0" t="0" r="r" b="b"/>
                  <a:pathLst>
                    <a:path w="119" h="103">
                      <a:moveTo>
                        <a:pt x="119" y="103"/>
                      </a:moveTo>
                      <a:cubicBezTo>
                        <a:pt x="79" y="102"/>
                        <a:pt x="39" y="101"/>
                        <a:pt x="0" y="100"/>
                      </a:cubicBezTo>
                      <a:cubicBezTo>
                        <a:pt x="3" y="84"/>
                        <a:pt x="47" y="12"/>
                        <a:pt x="62" y="0"/>
                      </a:cubicBezTo>
                      <a:cubicBezTo>
                        <a:pt x="76" y="12"/>
                        <a:pt x="118" y="90"/>
                        <a:pt x="119" y="103"/>
                      </a:cubicBez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grpSp>
        </p:grpSp>
      </p:grpSp>
      <p:pic>
        <p:nvPicPr>
          <p:cNvPr id="1028" name="Picture 4" descr="Extend Symfony 2 Translator | Log Messages to a Database | Web Tips">
            <a:extLst>
              <a:ext uri="{FF2B5EF4-FFF2-40B4-BE49-F238E27FC236}">
                <a16:creationId xmlns:a16="http://schemas.microsoft.com/office/drawing/2014/main" id="{0291A09D-B25C-4006-B796-BFF52435A3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9686" y="1720925"/>
            <a:ext cx="816251" cy="816251"/>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ADB8D80F-CA4D-4231-9159-36B8FD6856D9}"/>
              </a:ext>
            </a:extLst>
          </p:cNvPr>
          <p:cNvSpPr txBox="1"/>
          <p:nvPr/>
        </p:nvSpPr>
        <p:spPr>
          <a:xfrm>
            <a:off x="2061954" y="1710366"/>
            <a:ext cx="4140063" cy="661976"/>
          </a:xfrm>
          <a:prstGeom prst="rect">
            <a:avLst/>
          </a:prstGeom>
          <a:noFill/>
        </p:spPr>
        <p:txBody>
          <a:bodyPr wrap="square" rtlCol="0">
            <a:spAutoFit/>
          </a:bodyPr>
          <a:lstStyle/>
          <a:p>
            <a:pPr>
              <a:lnSpc>
                <a:spcPts val="5000"/>
              </a:lnSpc>
            </a:pPr>
            <a:r>
              <a:rPr lang="en-US" sz="2800" b="1" dirty="0">
                <a:solidFill>
                  <a:schemeClr val="tx2"/>
                </a:solidFill>
                <a:latin typeface="Montserrat Bold" charset="0"/>
                <a:ea typeface="Montserrat Bold" charset="0"/>
                <a:cs typeface="Montserrat Bold" charset="0"/>
              </a:rPr>
              <a:t>Internationalization</a:t>
            </a:r>
          </a:p>
        </p:txBody>
      </p:sp>
      <p:sp>
        <p:nvSpPr>
          <p:cNvPr id="31" name="TextBox 30">
            <a:extLst>
              <a:ext uri="{FF2B5EF4-FFF2-40B4-BE49-F238E27FC236}">
                <a16:creationId xmlns:a16="http://schemas.microsoft.com/office/drawing/2014/main" id="{C1C28E64-A615-41C7-8132-F3DA85E6B18E}"/>
              </a:ext>
            </a:extLst>
          </p:cNvPr>
          <p:cNvSpPr txBox="1"/>
          <p:nvPr/>
        </p:nvSpPr>
        <p:spPr>
          <a:xfrm>
            <a:off x="2056227" y="2745094"/>
            <a:ext cx="4490347" cy="668003"/>
          </a:xfrm>
          <a:prstGeom prst="rect">
            <a:avLst/>
          </a:prstGeom>
          <a:noFill/>
        </p:spPr>
        <p:txBody>
          <a:bodyPr wrap="square" rtlCol="0">
            <a:spAutoFit/>
          </a:bodyPr>
          <a:lstStyle/>
          <a:p>
            <a:pPr>
              <a:lnSpc>
                <a:spcPts val="5000"/>
              </a:lnSpc>
            </a:pPr>
            <a:r>
              <a:rPr lang="en-US" sz="2800" b="1" dirty="0">
                <a:solidFill>
                  <a:schemeClr val="tx2"/>
                </a:solidFill>
                <a:latin typeface="Montserrat Bold" charset="0"/>
                <a:ea typeface="Montserrat Bold" charset="0"/>
                <a:cs typeface="Montserrat Bold" charset="0"/>
              </a:rPr>
              <a:t>Login with QR Code</a:t>
            </a:r>
          </a:p>
        </p:txBody>
      </p:sp>
      <p:pic>
        <p:nvPicPr>
          <p:cNvPr id="1032" name="Picture 8" descr="QR code - Wikipedia">
            <a:extLst>
              <a:ext uri="{FF2B5EF4-FFF2-40B4-BE49-F238E27FC236}">
                <a16:creationId xmlns:a16="http://schemas.microsoft.com/office/drawing/2014/main" id="{A9786734-D339-4249-A102-A4D281F30D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5947" y="2745272"/>
            <a:ext cx="683728" cy="683728"/>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29">
            <a:extLst>
              <a:ext uri="{FF2B5EF4-FFF2-40B4-BE49-F238E27FC236}">
                <a16:creationId xmlns:a16="http://schemas.microsoft.com/office/drawing/2014/main" id="{A2DA1741-296F-45A1-A8B1-7FD0DB68D4B2}"/>
              </a:ext>
            </a:extLst>
          </p:cNvPr>
          <p:cNvSpPr txBox="1"/>
          <p:nvPr/>
        </p:nvSpPr>
        <p:spPr>
          <a:xfrm>
            <a:off x="2084389" y="3663814"/>
            <a:ext cx="5914392" cy="668003"/>
          </a:xfrm>
          <a:prstGeom prst="rect">
            <a:avLst/>
          </a:prstGeom>
          <a:noFill/>
        </p:spPr>
        <p:txBody>
          <a:bodyPr wrap="square" rtlCol="0">
            <a:spAutoFit/>
          </a:bodyPr>
          <a:lstStyle/>
          <a:p>
            <a:pPr>
              <a:lnSpc>
                <a:spcPts val="5000"/>
              </a:lnSpc>
            </a:pPr>
            <a:r>
              <a:rPr lang="en-US" sz="2800" b="1" dirty="0">
                <a:solidFill>
                  <a:schemeClr val="tx2"/>
                </a:solidFill>
                <a:latin typeface="Montserrat Bold" charset="0"/>
                <a:ea typeface="Montserrat Bold" charset="0"/>
                <a:cs typeface="Montserrat Bold" charset="0"/>
              </a:rPr>
              <a:t>Advanced prototype with </a:t>
            </a:r>
            <a:r>
              <a:rPr lang="en-US" sz="2800" b="1" dirty="0" err="1">
                <a:solidFill>
                  <a:schemeClr val="tx2"/>
                </a:solidFill>
                <a:latin typeface="Montserrat Bold" charset="0"/>
                <a:ea typeface="Montserrat Bold" charset="0"/>
                <a:cs typeface="Montserrat Bold" charset="0"/>
              </a:rPr>
              <a:t>Solidworks</a:t>
            </a:r>
            <a:r>
              <a:rPr lang="en-US" sz="2800" b="1" dirty="0">
                <a:solidFill>
                  <a:schemeClr val="tx2"/>
                </a:solidFill>
                <a:latin typeface="Montserrat Bold" charset="0"/>
                <a:ea typeface="Montserrat Bold" charset="0"/>
                <a:cs typeface="Montserrat Bold" charset="0"/>
              </a:rPr>
              <a:t> </a:t>
            </a:r>
          </a:p>
        </p:txBody>
      </p:sp>
      <p:pic>
        <p:nvPicPr>
          <p:cNvPr id="2050" name="Picture 2" descr="Reverse Vending Machines - Plastic and Aluminium Recycling">
            <a:extLst>
              <a:ext uri="{FF2B5EF4-FFF2-40B4-BE49-F238E27FC236}">
                <a16:creationId xmlns:a16="http://schemas.microsoft.com/office/drawing/2014/main" id="{6AAC29B8-2F5D-429C-8C8E-68C7CF38A1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6095" y="3637096"/>
            <a:ext cx="571650" cy="1000387"/>
          </a:xfrm>
          <a:prstGeom prst="rect">
            <a:avLst/>
          </a:prstGeom>
          <a:noFill/>
          <a:extLst>
            <a:ext uri="{909E8E84-426E-40DD-AFC4-6F175D3DCCD1}">
              <a14:hiddenFill xmlns:a14="http://schemas.microsoft.com/office/drawing/2010/main">
                <a:solidFill>
                  <a:srgbClr val="FFFFFF"/>
                </a:solidFill>
              </a14:hiddenFill>
            </a:ext>
          </a:extLst>
        </p:spPr>
      </p:pic>
      <p:sp>
        <p:nvSpPr>
          <p:cNvPr id="32" name="Organigramme : Affichage 1">
            <a:extLst>
              <a:ext uri="{FF2B5EF4-FFF2-40B4-BE49-F238E27FC236}">
                <a16:creationId xmlns:a16="http://schemas.microsoft.com/office/drawing/2014/main" id="{4AE32872-77C9-42C4-B334-0DBFB1AAB98A}"/>
              </a:ext>
            </a:extLst>
          </p:cNvPr>
          <p:cNvSpPr/>
          <p:nvPr/>
        </p:nvSpPr>
        <p:spPr>
          <a:xfrm>
            <a:off x="11079332" y="6323490"/>
            <a:ext cx="78123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37</a:t>
            </a:r>
          </a:p>
        </p:txBody>
      </p:sp>
    </p:spTree>
    <p:extLst>
      <p:ext uri="{BB962C8B-B14F-4D97-AF65-F5344CB8AC3E}">
        <p14:creationId xmlns:p14="http://schemas.microsoft.com/office/powerpoint/2010/main" val="1835039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withEffect">
                                  <p:stCondLst>
                                    <p:cond delay="0"/>
                                  </p:stCondLst>
                                  <p:childTnLst>
                                    <p:animMotion origin="layout" path="M 1.66667E-6 1.11022E-16 L 1.66667E-6 -0.25 " pathEditMode="relative" rAng="0" ptsTypes="AA">
                                      <p:cBhvr>
                                        <p:cTn id="6" dur="800" fill="hold"/>
                                        <p:tgtEl>
                                          <p:spTgt spid="19"/>
                                        </p:tgtEl>
                                        <p:attrNameLst>
                                          <p:attrName>ppt_x</p:attrName>
                                          <p:attrName>ppt_y</p:attrName>
                                        </p:attrNameLst>
                                      </p:cBhvr>
                                      <p:rCtr x="0" y="-12500"/>
                                    </p:animMotion>
                                  </p:childTnLst>
                                </p:cTn>
                              </p:par>
                              <p:par>
                                <p:cTn id="7" presetID="22" presetClass="entr" presetSubtype="4"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animEffect transition="in" filter="wipe(down)">
                                      <p:cBhvr>
                                        <p:cTn id="9" dur="1200"/>
                                        <p:tgtEl>
                                          <p:spTgt spid="18"/>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par>
                          <p:cTn id="13" fill="hold">
                            <p:stCondLst>
                              <p:cond delay="1200"/>
                            </p:stCondLst>
                            <p:childTnLst>
                              <p:par>
                                <p:cTn id="14" presetID="10" presetClass="entr" presetSubtype="0" fill="hold" grpId="0" nodeType="after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par>
                                <p:cTn id="17" presetID="1" presetClass="entr" presetSubtype="0" fill="hold" nodeType="withEffect">
                                  <p:stCondLst>
                                    <p:cond delay="0"/>
                                  </p:stCondLst>
                                  <p:childTnLst>
                                    <p:set>
                                      <p:cBhvr>
                                        <p:cTn id="18" dur="1" fill="hold">
                                          <p:stCondLst>
                                            <p:cond delay="0"/>
                                          </p:stCondLst>
                                        </p:cTn>
                                        <p:tgtEl>
                                          <p:spTgt spid="1028"/>
                                        </p:tgtEl>
                                        <p:attrNameLst>
                                          <p:attrName>style.visibility</p:attrName>
                                        </p:attrNameLst>
                                      </p:cBhvr>
                                      <p:to>
                                        <p:strVal val="visible"/>
                                      </p:to>
                                    </p:set>
                                  </p:childTnLst>
                                </p:cTn>
                              </p:par>
                            </p:childTnLst>
                          </p:cTn>
                        </p:par>
                        <p:par>
                          <p:cTn id="19" fill="hold">
                            <p:stCondLst>
                              <p:cond delay="1700"/>
                            </p:stCondLst>
                            <p:childTnLst>
                              <p:par>
                                <p:cTn id="20" presetID="10" presetClass="entr" presetSubtype="0" fill="hold" grpId="0" nodeType="after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1" presetClass="entr" presetSubtype="0" fill="hold" nodeType="withEffect">
                                  <p:stCondLst>
                                    <p:cond delay="0"/>
                                  </p:stCondLst>
                                  <p:childTnLst>
                                    <p:set>
                                      <p:cBhvr>
                                        <p:cTn id="24" dur="1" fill="hold">
                                          <p:stCondLst>
                                            <p:cond delay="0"/>
                                          </p:stCondLst>
                                        </p:cTn>
                                        <p:tgtEl>
                                          <p:spTgt spid="1032"/>
                                        </p:tgtEl>
                                        <p:attrNameLst>
                                          <p:attrName>style.visibility</p:attrName>
                                        </p:attrNameLst>
                                      </p:cBhvr>
                                      <p:to>
                                        <p:strVal val="visible"/>
                                      </p:to>
                                    </p:set>
                                  </p:childTnLst>
                                </p:cTn>
                              </p:par>
                            </p:childTnLst>
                          </p:cTn>
                        </p:par>
                        <p:par>
                          <p:cTn id="25" fill="hold">
                            <p:stCondLst>
                              <p:cond delay="2200"/>
                            </p:stCondLst>
                            <p:childTnLst>
                              <p:par>
                                <p:cTn id="26" presetID="10" presetClass="entr" presetSubtype="0" fill="hold" grpId="0" nodeType="after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par>
                                <p:cTn id="29" presetID="10" presetClass="entr" presetSubtype="0" fill="hold" nodeType="withEffect">
                                  <p:stCondLst>
                                    <p:cond delay="0"/>
                                  </p:stCondLst>
                                  <p:childTnLst>
                                    <p:set>
                                      <p:cBhvr>
                                        <p:cTn id="30" dur="1" fill="hold">
                                          <p:stCondLst>
                                            <p:cond delay="0"/>
                                          </p:stCondLst>
                                        </p:cTn>
                                        <p:tgtEl>
                                          <p:spTgt spid="2050"/>
                                        </p:tgtEl>
                                        <p:attrNameLst>
                                          <p:attrName>style.visibility</p:attrName>
                                        </p:attrNameLst>
                                      </p:cBhvr>
                                      <p:to>
                                        <p:strVal val="visible"/>
                                      </p:to>
                                    </p:set>
                                    <p:animEffect transition="in" filter="fade">
                                      <p:cBhvr>
                                        <p:cTn id="31"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9" grpId="0"/>
      <p:bldP spid="31" grpId="0"/>
      <p:bldP spid="3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5596B00-0CE2-44C6-9AC5-0B5BC6F6C4D9}"/>
              </a:ext>
            </a:extLst>
          </p:cNvPr>
          <p:cNvGrpSpPr/>
          <p:nvPr/>
        </p:nvGrpSpPr>
        <p:grpSpPr>
          <a:xfrm>
            <a:off x="3468549" y="2276475"/>
            <a:ext cx="5269188" cy="3419474"/>
            <a:chOff x="4655870" y="2637505"/>
            <a:chExt cx="2716484" cy="1217603"/>
          </a:xfrm>
          <a:effectLst>
            <a:outerShdw blurRad="50800" dist="38100" dir="5400000" algn="t" rotWithShape="0">
              <a:prstClr val="black">
                <a:alpha val="40000"/>
              </a:prstClr>
            </a:outerShdw>
          </a:effectLst>
        </p:grpSpPr>
        <p:grpSp>
          <p:nvGrpSpPr>
            <p:cNvPr id="6" name="Group 5">
              <a:extLst>
                <a:ext uri="{FF2B5EF4-FFF2-40B4-BE49-F238E27FC236}">
                  <a16:creationId xmlns:a16="http://schemas.microsoft.com/office/drawing/2014/main" id="{5DF549E6-5337-42BD-9C5E-4FF911D21EC1}"/>
                </a:ext>
              </a:extLst>
            </p:cNvPr>
            <p:cNvGrpSpPr/>
            <p:nvPr/>
          </p:nvGrpSpPr>
          <p:grpSpPr>
            <a:xfrm>
              <a:off x="6233054" y="2743150"/>
              <a:ext cx="1139300" cy="952543"/>
              <a:chOff x="5133714" y="3583707"/>
              <a:chExt cx="474339" cy="396585"/>
            </a:xfrm>
          </p:grpSpPr>
          <p:cxnSp>
            <p:nvCxnSpPr>
              <p:cNvPr id="12" name="Connector: Elbow 11">
                <a:extLst>
                  <a:ext uri="{FF2B5EF4-FFF2-40B4-BE49-F238E27FC236}">
                    <a16:creationId xmlns:a16="http://schemas.microsoft.com/office/drawing/2014/main" id="{99FF6450-5DCF-4EA4-9ECD-5DECDA3BADBD}"/>
                  </a:ext>
                </a:extLst>
              </p:cNvPr>
              <p:cNvCxnSpPr>
                <a:cxnSpLocks/>
              </p:cNvCxnSpPr>
              <p:nvPr/>
            </p:nvCxnSpPr>
            <p:spPr>
              <a:xfrm rot="16200000" flipH="1">
                <a:off x="5223467" y="3590067"/>
                <a:ext cx="291134" cy="278415"/>
              </a:xfrm>
              <a:prstGeom prst="bentConnector3">
                <a:avLst>
                  <a:gd name="adj1" fmla="val 98706"/>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637BD6F9-CEA8-471A-B6D6-3D7D3748ACC4}"/>
                  </a:ext>
                </a:extLst>
              </p:cNvPr>
              <p:cNvCxnSpPr>
                <a:cxnSpLocks/>
              </p:cNvCxnSpPr>
              <p:nvPr/>
            </p:nvCxnSpPr>
            <p:spPr>
              <a:xfrm rot="16200000" flipH="1">
                <a:off x="5172591" y="3544830"/>
                <a:ext cx="396585" cy="474339"/>
              </a:xfrm>
              <a:prstGeom prst="bentConnector3">
                <a:avLst>
                  <a:gd name="adj1" fmla="val 101319"/>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cxnSp>
          <p:nvCxnSpPr>
            <p:cNvPr id="7" name="Straight Connector 6">
              <a:extLst>
                <a:ext uri="{FF2B5EF4-FFF2-40B4-BE49-F238E27FC236}">
                  <a16:creationId xmlns:a16="http://schemas.microsoft.com/office/drawing/2014/main" id="{3DC2EA36-2D13-4B3D-BFC3-A102F4DEB439}"/>
                </a:ext>
              </a:extLst>
            </p:cNvPr>
            <p:cNvCxnSpPr>
              <a:cxnSpLocks/>
            </p:cNvCxnSpPr>
            <p:nvPr/>
          </p:nvCxnSpPr>
          <p:spPr>
            <a:xfrm>
              <a:off x="6001025" y="2637505"/>
              <a:ext cx="13087" cy="1217603"/>
            </a:xfrm>
            <a:prstGeom prst="line">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11C99EAA-C1C3-4CCA-BEBA-AC2A865E88E4}"/>
                </a:ext>
              </a:extLst>
            </p:cNvPr>
            <p:cNvGrpSpPr/>
            <p:nvPr/>
          </p:nvGrpSpPr>
          <p:grpSpPr>
            <a:xfrm flipH="1">
              <a:off x="4655870" y="2743153"/>
              <a:ext cx="1159245" cy="952554"/>
              <a:chOff x="5125409" y="3583703"/>
              <a:chExt cx="482643" cy="396589"/>
            </a:xfrm>
          </p:grpSpPr>
          <p:cxnSp>
            <p:nvCxnSpPr>
              <p:cNvPr id="10" name="Connector: Elbow 9">
                <a:extLst>
                  <a:ext uri="{FF2B5EF4-FFF2-40B4-BE49-F238E27FC236}">
                    <a16:creationId xmlns:a16="http://schemas.microsoft.com/office/drawing/2014/main" id="{3275D676-AD17-49C5-9DEA-18E954D494CE}"/>
                  </a:ext>
                </a:extLst>
              </p:cNvPr>
              <p:cNvCxnSpPr>
                <a:cxnSpLocks/>
              </p:cNvCxnSpPr>
              <p:nvPr/>
            </p:nvCxnSpPr>
            <p:spPr>
              <a:xfrm rot="16200000" flipH="1">
                <a:off x="5217648" y="3581177"/>
                <a:ext cx="291129" cy="296190"/>
              </a:xfrm>
              <a:prstGeom prst="bentConnector3">
                <a:avLst>
                  <a:gd name="adj1" fmla="val 100929"/>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7437482D-2332-417F-9573-94FD96A7798B}"/>
                  </a:ext>
                </a:extLst>
              </p:cNvPr>
              <p:cNvCxnSpPr>
                <a:cxnSpLocks/>
              </p:cNvCxnSpPr>
              <p:nvPr/>
            </p:nvCxnSpPr>
            <p:spPr>
              <a:xfrm rot="16200000" flipH="1">
                <a:off x="5168436" y="3540676"/>
                <a:ext cx="396589" cy="482643"/>
              </a:xfrm>
              <a:prstGeom prst="bentConnector3">
                <a:avLst>
                  <a:gd name="adj1" fmla="val 99215"/>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grpSp>
      <p:sp>
        <p:nvSpPr>
          <p:cNvPr id="26" name="Rectangle 25">
            <a:extLst>
              <a:ext uri="{FF2B5EF4-FFF2-40B4-BE49-F238E27FC236}">
                <a16:creationId xmlns:a16="http://schemas.microsoft.com/office/drawing/2014/main" id="{F080A5CE-2A27-4A71-B160-441332CC772B}"/>
              </a:ext>
            </a:extLst>
          </p:cNvPr>
          <p:cNvSpPr/>
          <p:nvPr/>
        </p:nvSpPr>
        <p:spPr>
          <a:xfrm>
            <a:off x="-9524" y="2836196"/>
            <a:ext cx="12196762" cy="1360392"/>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B2FBFAD-318C-47E8-A82D-2EDEDE3F63EE}"/>
              </a:ext>
            </a:extLst>
          </p:cNvPr>
          <p:cNvSpPr/>
          <p:nvPr/>
        </p:nvSpPr>
        <p:spPr>
          <a:xfrm>
            <a:off x="-4762" y="2938634"/>
            <a:ext cx="12196762" cy="115551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20C8F30-9C91-4D39-A29C-BCE4134E41E9}"/>
              </a:ext>
            </a:extLst>
          </p:cNvPr>
          <p:cNvSpPr txBox="1"/>
          <p:nvPr/>
        </p:nvSpPr>
        <p:spPr>
          <a:xfrm>
            <a:off x="-4762" y="2980992"/>
            <a:ext cx="12192000" cy="830997"/>
          </a:xfrm>
          <a:prstGeom prst="rect">
            <a:avLst/>
          </a:prstGeom>
          <a:noFill/>
        </p:spPr>
        <p:txBody>
          <a:bodyPr wrap="square" rtlCol="0" anchor="ctr">
            <a:spAutoFit/>
          </a:bodyPr>
          <a:lstStyle/>
          <a:p>
            <a:pPr algn="ctr"/>
            <a:r>
              <a:rPr lang="en-US" sz="4800" b="1" dirty="0">
                <a:solidFill>
                  <a:srgbClr val="FFFFFF"/>
                </a:solidFill>
              </a:rPr>
              <a:t>Thank you for your attention </a:t>
            </a:r>
            <a:endParaRPr lang="ko-KR" altLang="en-US" sz="4800" b="1" dirty="0">
              <a:solidFill>
                <a:schemeClr val="bg1"/>
              </a:solidFill>
              <a:cs typeface="Arial" pitchFamily="34" charset="0"/>
            </a:endParaRPr>
          </a:p>
        </p:txBody>
      </p:sp>
      <p:sp>
        <p:nvSpPr>
          <p:cNvPr id="9" name="Freeform 13">
            <a:extLst>
              <a:ext uri="{FF2B5EF4-FFF2-40B4-BE49-F238E27FC236}">
                <a16:creationId xmlns:a16="http://schemas.microsoft.com/office/drawing/2014/main" id="{8237F776-235B-43B7-A208-7106E24CBAFE}"/>
              </a:ext>
            </a:extLst>
          </p:cNvPr>
          <p:cNvSpPr>
            <a:spLocks noChangeAspect="1"/>
          </p:cNvSpPr>
          <p:nvPr/>
        </p:nvSpPr>
        <p:spPr>
          <a:xfrm flipH="1">
            <a:off x="4906549" y="1443080"/>
            <a:ext cx="2434484" cy="1311656"/>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15" name="Rounded Rectangle 5">
            <a:extLst>
              <a:ext uri="{FF2B5EF4-FFF2-40B4-BE49-F238E27FC236}">
                <a16:creationId xmlns:a16="http://schemas.microsoft.com/office/drawing/2014/main" id="{1548167B-34EB-477D-8F2E-7079FE1BF970}"/>
              </a:ext>
            </a:extLst>
          </p:cNvPr>
          <p:cNvSpPr/>
          <p:nvPr/>
        </p:nvSpPr>
        <p:spPr>
          <a:xfrm flipH="1">
            <a:off x="8896514" y="4883285"/>
            <a:ext cx="587887" cy="5319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7" name="Rectangle 7">
            <a:extLst>
              <a:ext uri="{FF2B5EF4-FFF2-40B4-BE49-F238E27FC236}">
                <a16:creationId xmlns:a16="http://schemas.microsoft.com/office/drawing/2014/main" id="{80711E34-F82E-44E0-834B-71E2B7FF9F05}"/>
              </a:ext>
            </a:extLst>
          </p:cNvPr>
          <p:cNvSpPr/>
          <p:nvPr/>
        </p:nvSpPr>
        <p:spPr>
          <a:xfrm rot="18900000">
            <a:off x="1272787" y="5009681"/>
            <a:ext cx="343854" cy="548166"/>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TextBox 3">
            <a:extLst>
              <a:ext uri="{FF2B5EF4-FFF2-40B4-BE49-F238E27FC236}">
                <a16:creationId xmlns:a16="http://schemas.microsoft.com/office/drawing/2014/main" id="{AE45028F-E381-4D98-AB0C-6722485F1688}"/>
              </a:ext>
            </a:extLst>
          </p:cNvPr>
          <p:cNvSpPr txBox="1"/>
          <p:nvPr/>
        </p:nvSpPr>
        <p:spPr>
          <a:xfrm>
            <a:off x="1714712" y="5011807"/>
            <a:ext cx="1676467" cy="461665"/>
          </a:xfrm>
          <a:prstGeom prst="rect">
            <a:avLst/>
          </a:prstGeom>
          <a:noFill/>
        </p:spPr>
        <p:txBody>
          <a:bodyPr wrap="square" rtlCol="0">
            <a:spAutoFit/>
          </a:bodyPr>
          <a:lstStyle/>
          <a:p>
            <a:r>
              <a:rPr lang="en-US" sz="2400" b="1" dirty="0">
                <a:solidFill>
                  <a:schemeClr val="bg1"/>
                </a:solidFill>
              </a:rPr>
              <a:t>Questions</a:t>
            </a:r>
          </a:p>
        </p:txBody>
      </p:sp>
      <p:sp>
        <p:nvSpPr>
          <p:cNvPr id="19" name="Freeform 32">
            <a:extLst>
              <a:ext uri="{FF2B5EF4-FFF2-40B4-BE49-F238E27FC236}">
                <a16:creationId xmlns:a16="http://schemas.microsoft.com/office/drawing/2014/main" id="{8090E6CB-75C2-48A1-BDA9-A3B9F244ABA5}"/>
              </a:ext>
            </a:extLst>
          </p:cNvPr>
          <p:cNvSpPr/>
          <p:nvPr/>
        </p:nvSpPr>
        <p:spPr>
          <a:xfrm>
            <a:off x="4906549" y="5695949"/>
            <a:ext cx="597487" cy="456925"/>
          </a:xfrm>
          <a:custGeom>
            <a:avLst/>
            <a:gdLst/>
            <a:ahLst/>
            <a:cxnLst/>
            <a:rect l="l" t="t" r="r" b="b"/>
            <a:pathLst>
              <a:path w="3210745" h="2940925">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0" name="TextBox 19">
            <a:extLst>
              <a:ext uri="{FF2B5EF4-FFF2-40B4-BE49-F238E27FC236}">
                <a16:creationId xmlns:a16="http://schemas.microsoft.com/office/drawing/2014/main" id="{7EE73BFD-2AD1-4E73-972C-6C75AB13DEC4}"/>
              </a:ext>
            </a:extLst>
          </p:cNvPr>
          <p:cNvSpPr txBox="1"/>
          <p:nvPr/>
        </p:nvSpPr>
        <p:spPr>
          <a:xfrm>
            <a:off x="5512965" y="5768027"/>
            <a:ext cx="2029723" cy="461665"/>
          </a:xfrm>
          <a:prstGeom prst="rect">
            <a:avLst/>
          </a:prstGeom>
          <a:noFill/>
        </p:spPr>
        <p:txBody>
          <a:bodyPr wrap="none" rtlCol="0">
            <a:spAutoFit/>
          </a:bodyPr>
          <a:lstStyle/>
          <a:p>
            <a:r>
              <a:rPr lang="en-US" sz="2400" b="1" dirty="0">
                <a:solidFill>
                  <a:schemeClr val="bg1"/>
                </a:solidFill>
              </a:rPr>
              <a:t>Suggestions</a:t>
            </a:r>
          </a:p>
        </p:txBody>
      </p:sp>
      <p:sp>
        <p:nvSpPr>
          <p:cNvPr id="21" name="TextBox 20">
            <a:extLst>
              <a:ext uri="{FF2B5EF4-FFF2-40B4-BE49-F238E27FC236}">
                <a16:creationId xmlns:a16="http://schemas.microsoft.com/office/drawing/2014/main" id="{927E3BC0-B1D6-49F2-A690-BB5461662280}"/>
              </a:ext>
            </a:extLst>
          </p:cNvPr>
          <p:cNvSpPr txBox="1"/>
          <p:nvPr/>
        </p:nvSpPr>
        <p:spPr>
          <a:xfrm>
            <a:off x="9618346" y="4891753"/>
            <a:ext cx="1143262" cy="461665"/>
          </a:xfrm>
          <a:prstGeom prst="rect">
            <a:avLst/>
          </a:prstGeom>
          <a:noFill/>
        </p:spPr>
        <p:txBody>
          <a:bodyPr wrap="none" rtlCol="0">
            <a:spAutoFit/>
          </a:bodyPr>
          <a:lstStyle/>
          <a:p>
            <a:r>
              <a:rPr lang="en-US" sz="2400" b="1" dirty="0">
                <a:solidFill>
                  <a:schemeClr val="bg1"/>
                </a:solidFill>
              </a:rPr>
              <a:t>Critics</a:t>
            </a:r>
          </a:p>
        </p:txBody>
      </p:sp>
    </p:spTree>
    <p:extLst>
      <p:ext uri="{BB962C8B-B14F-4D97-AF65-F5344CB8AC3E}">
        <p14:creationId xmlns:p14="http://schemas.microsoft.com/office/powerpoint/2010/main" val="911103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9977" y="197622"/>
            <a:ext cx="5533932" cy="724247"/>
          </a:xfrm>
          <a:prstGeom prst="rect">
            <a:avLst/>
          </a:prstGeom>
        </p:spPr>
        <p:txBody>
          <a:bodyPr/>
          <a:lstStyle/>
          <a:p>
            <a:pPr>
              <a:lnSpc>
                <a:spcPts val="5000"/>
              </a:lnSpc>
            </a:pPr>
            <a:r>
              <a:rPr lang="en-US" altLang="ko-KR" sz="4000" b="1" dirty="0">
                <a:solidFill>
                  <a:schemeClr val="tx1"/>
                </a:solidFill>
              </a:rPr>
              <a:t>Introduction[2/3]</a:t>
            </a:r>
            <a:endParaRPr lang="en-US" sz="4000" b="1" dirty="0">
              <a:solidFill>
                <a:schemeClr val="tx1"/>
              </a:solidFill>
              <a:latin typeface="Montserrat Bold" charset="0"/>
              <a:ea typeface="Montserrat Bold" charset="0"/>
              <a:cs typeface="Montserrat Bold" charset="0"/>
            </a:endParaRPr>
          </a:p>
        </p:txBody>
      </p:sp>
      <p:sp>
        <p:nvSpPr>
          <p:cNvPr id="44" name="Organigramme : Affichage 1">
            <a:extLst>
              <a:ext uri="{FF2B5EF4-FFF2-40B4-BE49-F238E27FC236}">
                <a16:creationId xmlns:a16="http://schemas.microsoft.com/office/drawing/2014/main" id="{06584823-B3D4-4826-8FC0-6F176213A45D}"/>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5</a:t>
            </a:r>
          </a:p>
        </p:txBody>
      </p:sp>
      <p:pic>
        <p:nvPicPr>
          <p:cNvPr id="1026" name="Picture 2" descr="Reverse vending 101: A beginner's guide - MyTomra">
            <a:extLst>
              <a:ext uri="{FF2B5EF4-FFF2-40B4-BE49-F238E27FC236}">
                <a16:creationId xmlns:a16="http://schemas.microsoft.com/office/drawing/2014/main" id="{CF8AAF72-F54B-400E-BDFF-5290C718A6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5606" y="1521930"/>
            <a:ext cx="9144745" cy="190707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DC4C604-FFF9-4070-98B5-30C8B47AAAEA}"/>
              </a:ext>
            </a:extLst>
          </p:cNvPr>
          <p:cNvSpPr txBox="1"/>
          <p:nvPr/>
        </p:nvSpPr>
        <p:spPr>
          <a:xfrm>
            <a:off x="901148" y="852567"/>
            <a:ext cx="2159566" cy="369332"/>
          </a:xfrm>
          <a:prstGeom prst="rect">
            <a:avLst/>
          </a:prstGeom>
          <a:noFill/>
        </p:spPr>
        <p:txBody>
          <a:bodyPr wrap="none" rtlCol="0">
            <a:spAutoFit/>
          </a:bodyPr>
          <a:lstStyle/>
          <a:p>
            <a:r>
              <a:rPr lang="en-US" b="1" dirty="0"/>
              <a:t>~Project Context~</a:t>
            </a:r>
          </a:p>
        </p:txBody>
      </p:sp>
      <p:sp>
        <p:nvSpPr>
          <p:cNvPr id="9" name="TextBox 8">
            <a:extLst>
              <a:ext uri="{FF2B5EF4-FFF2-40B4-BE49-F238E27FC236}">
                <a16:creationId xmlns:a16="http://schemas.microsoft.com/office/drawing/2014/main" id="{AA3330EC-4B39-4DC7-BF26-80F14EF42BA1}"/>
              </a:ext>
            </a:extLst>
          </p:cNvPr>
          <p:cNvSpPr txBox="1"/>
          <p:nvPr/>
        </p:nvSpPr>
        <p:spPr>
          <a:xfrm>
            <a:off x="1848409" y="3850473"/>
            <a:ext cx="2918900" cy="640945"/>
          </a:xfrm>
          <a:prstGeom prst="rect">
            <a:avLst/>
          </a:prstGeom>
          <a:noFill/>
        </p:spPr>
        <p:txBody>
          <a:bodyPr wrap="square" rtlCol="0">
            <a:spAutoFit/>
          </a:bodyPr>
          <a:lstStyle/>
          <a:p>
            <a:pPr>
              <a:lnSpc>
                <a:spcPts val="5000"/>
              </a:lnSpc>
            </a:pPr>
            <a:r>
              <a:rPr lang="en-US" sz="2000" b="1" dirty="0">
                <a:solidFill>
                  <a:schemeClr val="tx2"/>
                </a:solidFill>
                <a:latin typeface="Montserrat Bold" charset="0"/>
                <a:ea typeface="Montserrat Bold" charset="0"/>
                <a:cs typeface="Montserrat Bold" charset="0"/>
              </a:rPr>
              <a:t>Step1:</a:t>
            </a:r>
          </a:p>
        </p:txBody>
      </p:sp>
      <p:sp>
        <p:nvSpPr>
          <p:cNvPr id="10" name="TextBox 9">
            <a:extLst>
              <a:ext uri="{FF2B5EF4-FFF2-40B4-BE49-F238E27FC236}">
                <a16:creationId xmlns:a16="http://schemas.microsoft.com/office/drawing/2014/main" id="{3BBCB716-A5DD-47AE-B869-E10AEB5908E4}"/>
              </a:ext>
            </a:extLst>
          </p:cNvPr>
          <p:cNvSpPr txBox="1"/>
          <p:nvPr/>
        </p:nvSpPr>
        <p:spPr>
          <a:xfrm>
            <a:off x="5152005" y="3850473"/>
            <a:ext cx="1546969" cy="661976"/>
          </a:xfrm>
          <a:prstGeom prst="rect">
            <a:avLst/>
          </a:prstGeom>
          <a:noFill/>
        </p:spPr>
        <p:txBody>
          <a:bodyPr wrap="square" rtlCol="0">
            <a:spAutoFit/>
          </a:bodyPr>
          <a:lstStyle/>
          <a:p>
            <a:pPr>
              <a:lnSpc>
                <a:spcPts val="5000"/>
              </a:lnSpc>
            </a:pPr>
            <a:r>
              <a:rPr lang="en-US" sz="2000" b="1" dirty="0">
                <a:solidFill>
                  <a:schemeClr val="tx2"/>
                </a:solidFill>
                <a:latin typeface="Montserrat Bold" charset="0"/>
                <a:ea typeface="Montserrat Bold" charset="0"/>
                <a:cs typeface="Montserrat Bold" charset="0"/>
              </a:rPr>
              <a:t>Step2:</a:t>
            </a:r>
          </a:p>
        </p:txBody>
      </p:sp>
      <p:sp>
        <p:nvSpPr>
          <p:cNvPr id="11" name="TextBox 10">
            <a:extLst>
              <a:ext uri="{FF2B5EF4-FFF2-40B4-BE49-F238E27FC236}">
                <a16:creationId xmlns:a16="http://schemas.microsoft.com/office/drawing/2014/main" id="{99EB5C56-EEC5-40AF-A743-C9DCDD893F20}"/>
              </a:ext>
            </a:extLst>
          </p:cNvPr>
          <p:cNvSpPr txBox="1"/>
          <p:nvPr/>
        </p:nvSpPr>
        <p:spPr>
          <a:xfrm>
            <a:off x="8338661" y="3839957"/>
            <a:ext cx="1729678" cy="661976"/>
          </a:xfrm>
          <a:prstGeom prst="rect">
            <a:avLst/>
          </a:prstGeom>
          <a:noFill/>
        </p:spPr>
        <p:txBody>
          <a:bodyPr wrap="square" rtlCol="0">
            <a:spAutoFit/>
          </a:bodyPr>
          <a:lstStyle/>
          <a:p>
            <a:pPr>
              <a:lnSpc>
                <a:spcPts val="5000"/>
              </a:lnSpc>
            </a:pPr>
            <a:r>
              <a:rPr lang="en-US" sz="2000" b="1" dirty="0">
                <a:solidFill>
                  <a:schemeClr val="tx2"/>
                </a:solidFill>
                <a:latin typeface="Montserrat Bold" charset="0"/>
                <a:ea typeface="Montserrat Bold" charset="0"/>
                <a:cs typeface="Montserrat Bold" charset="0"/>
              </a:rPr>
              <a:t>Step3:</a:t>
            </a:r>
          </a:p>
        </p:txBody>
      </p:sp>
      <p:sp>
        <p:nvSpPr>
          <p:cNvPr id="12" name="TextBox 11">
            <a:extLst>
              <a:ext uri="{FF2B5EF4-FFF2-40B4-BE49-F238E27FC236}">
                <a16:creationId xmlns:a16="http://schemas.microsoft.com/office/drawing/2014/main" id="{BBFBFFFA-51C7-4094-BF34-5B65C6C3D436}"/>
              </a:ext>
            </a:extLst>
          </p:cNvPr>
          <p:cNvSpPr txBox="1"/>
          <p:nvPr/>
        </p:nvSpPr>
        <p:spPr>
          <a:xfrm>
            <a:off x="1029101" y="4491418"/>
            <a:ext cx="2688134" cy="646331"/>
          </a:xfrm>
          <a:prstGeom prst="rect">
            <a:avLst/>
          </a:prstGeom>
          <a:noFill/>
        </p:spPr>
        <p:txBody>
          <a:bodyPr wrap="square" rtlCol="0">
            <a:spAutoFit/>
          </a:bodyPr>
          <a:lstStyle/>
          <a:p>
            <a:pPr algn="ctr"/>
            <a:r>
              <a:rPr lang="en-US" dirty="0"/>
              <a:t>Put a plastic bottle or can in the machine</a:t>
            </a:r>
            <a:endParaRPr lang="en-US" b="1" dirty="0">
              <a:latin typeface="Montserrat Bold" charset="0"/>
              <a:ea typeface="Montserrat Bold" charset="0"/>
              <a:cs typeface="Arial" pitchFamily="34" charset="0"/>
            </a:endParaRPr>
          </a:p>
        </p:txBody>
      </p:sp>
      <p:sp>
        <p:nvSpPr>
          <p:cNvPr id="13" name="Rounded Rectangle 3">
            <a:extLst>
              <a:ext uri="{FF2B5EF4-FFF2-40B4-BE49-F238E27FC236}">
                <a16:creationId xmlns:a16="http://schemas.microsoft.com/office/drawing/2014/main" id="{A8817DA7-DB84-4556-93BE-DB1A918D3313}"/>
              </a:ext>
            </a:extLst>
          </p:cNvPr>
          <p:cNvSpPr/>
          <p:nvPr/>
        </p:nvSpPr>
        <p:spPr>
          <a:xfrm>
            <a:off x="1029101" y="4491418"/>
            <a:ext cx="2767647" cy="661976"/>
          </a:xfrm>
          <a:prstGeom prst="roundRect">
            <a:avLst>
              <a:gd name="adj" fmla="val 1525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4" name="TextBox 13">
            <a:extLst>
              <a:ext uri="{FF2B5EF4-FFF2-40B4-BE49-F238E27FC236}">
                <a16:creationId xmlns:a16="http://schemas.microsoft.com/office/drawing/2014/main" id="{055721B3-F970-4E25-A05D-280E5A2FD59C}"/>
              </a:ext>
            </a:extLst>
          </p:cNvPr>
          <p:cNvSpPr txBox="1"/>
          <p:nvPr/>
        </p:nvSpPr>
        <p:spPr>
          <a:xfrm>
            <a:off x="4249390" y="4501933"/>
            <a:ext cx="2767647" cy="646331"/>
          </a:xfrm>
          <a:prstGeom prst="rect">
            <a:avLst/>
          </a:prstGeom>
          <a:noFill/>
        </p:spPr>
        <p:txBody>
          <a:bodyPr wrap="square" rtlCol="0">
            <a:spAutoFit/>
          </a:bodyPr>
          <a:lstStyle/>
          <a:p>
            <a:pPr algn="ctr"/>
            <a:r>
              <a:rPr lang="en-US" dirty="0"/>
              <a:t>Detect the bottle if it is acceptable</a:t>
            </a:r>
            <a:endParaRPr lang="en-US" b="1" dirty="0">
              <a:latin typeface="Montserrat Bold" charset="0"/>
              <a:ea typeface="Montserrat Bold" charset="0"/>
              <a:cs typeface="Arial" pitchFamily="34" charset="0"/>
            </a:endParaRPr>
          </a:p>
        </p:txBody>
      </p:sp>
      <p:sp>
        <p:nvSpPr>
          <p:cNvPr id="15" name="Rounded Rectangle 3">
            <a:extLst>
              <a:ext uri="{FF2B5EF4-FFF2-40B4-BE49-F238E27FC236}">
                <a16:creationId xmlns:a16="http://schemas.microsoft.com/office/drawing/2014/main" id="{EECE4C74-5D17-491D-B0EA-70EB42CD27AD}"/>
              </a:ext>
            </a:extLst>
          </p:cNvPr>
          <p:cNvSpPr/>
          <p:nvPr/>
        </p:nvSpPr>
        <p:spPr>
          <a:xfrm>
            <a:off x="4249390" y="4501933"/>
            <a:ext cx="2767647" cy="661976"/>
          </a:xfrm>
          <a:prstGeom prst="roundRect">
            <a:avLst>
              <a:gd name="adj" fmla="val 1525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6" name="TextBox 15">
            <a:extLst>
              <a:ext uri="{FF2B5EF4-FFF2-40B4-BE49-F238E27FC236}">
                <a16:creationId xmlns:a16="http://schemas.microsoft.com/office/drawing/2014/main" id="{1A4F0C26-FF11-486A-82FE-F7B76175E621}"/>
              </a:ext>
            </a:extLst>
          </p:cNvPr>
          <p:cNvSpPr txBox="1"/>
          <p:nvPr/>
        </p:nvSpPr>
        <p:spPr>
          <a:xfrm>
            <a:off x="7469679" y="4475773"/>
            <a:ext cx="2767647" cy="646331"/>
          </a:xfrm>
          <a:prstGeom prst="rect">
            <a:avLst/>
          </a:prstGeom>
          <a:noFill/>
        </p:spPr>
        <p:txBody>
          <a:bodyPr wrap="square" rtlCol="0">
            <a:spAutoFit/>
          </a:bodyPr>
          <a:lstStyle/>
          <a:p>
            <a:pPr algn="ctr"/>
            <a:r>
              <a:rPr lang="en-US" dirty="0"/>
              <a:t>Give a reward to the customer </a:t>
            </a:r>
            <a:endParaRPr lang="en-US" b="1" dirty="0">
              <a:latin typeface="Montserrat Bold" charset="0"/>
              <a:ea typeface="Montserrat Bold" charset="0"/>
              <a:cs typeface="Arial" pitchFamily="34" charset="0"/>
            </a:endParaRPr>
          </a:p>
        </p:txBody>
      </p:sp>
      <p:sp>
        <p:nvSpPr>
          <p:cNvPr id="17" name="Rounded Rectangle 3">
            <a:extLst>
              <a:ext uri="{FF2B5EF4-FFF2-40B4-BE49-F238E27FC236}">
                <a16:creationId xmlns:a16="http://schemas.microsoft.com/office/drawing/2014/main" id="{5C455AF4-9C6A-4874-BAC3-4B526C43A1D6}"/>
              </a:ext>
            </a:extLst>
          </p:cNvPr>
          <p:cNvSpPr/>
          <p:nvPr/>
        </p:nvSpPr>
        <p:spPr>
          <a:xfrm>
            <a:off x="7469679" y="4475773"/>
            <a:ext cx="2767647" cy="661976"/>
          </a:xfrm>
          <a:prstGeom prst="roundRect">
            <a:avLst>
              <a:gd name="adj" fmla="val 1525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Tree>
    <p:extLst>
      <p:ext uri="{BB962C8B-B14F-4D97-AF65-F5344CB8AC3E}">
        <p14:creationId xmlns:p14="http://schemas.microsoft.com/office/powerpoint/2010/main" val="2519458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animBg="1"/>
      <p:bldP spid="14" grpId="0"/>
      <p:bldP spid="15" grpId="0" animBg="1"/>
      <p:bldP spid="16" grpId="0"/>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F621BA-B12C-4CED-872D-FD3059067C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9442" y="1322993"/>
            <a:ext cx="8114890" cy="4895760"/>
          </a:xfrm>
          <a:prstGeom prst="rect">
            <a:avLst/>
          </a:prstGeom>
        </p:spPr>
      </p:pic>
      <p:sp>
        <p:nvSpPr>
          <p:cNvPr id="4" name="Rectangle 3">
            <a:extLst>
              <a:ext uri="{FF2B5EF4-FFF2-40B4-BE49-F238E27FC236}">
                <a16:creationId xmlns:a16="http://schemas.microsoft.com/office/drawing/2014/main" id="{F41AD8C4-7BE2-492E-8A49-A5213F85969B}"/>
              </a:ext>
            </a:extLst>
          </p:cNvPr>
          <p:cNvSpPr/>
          <p:nvPr/>
        </p:nvSpPr>
        <p:spPr>
          <a:xfrm>
            <a:off x="641070" y="574652"/>
            <a:ext cx="8333116" cy="635559"/>
          </a:xfrm>
          <a:prstGeom prst="rect">
            <a:avLst/>
          </a:prstGeom>
        </p:spPr>
        <p:txBody>
          <a:bodyPr wrap="square">
            <a:spAutoFit/>
          </a:bodyPr>
          <a:lstStyle/>
          <a:p>
            <a:pPr>
              <a:lnSpc>
                <a:spcPts val="5000"/>
              </a:lnSpc>
            </a:pPr>
            <a:r>
              <a:rPr lang="en-US" sz="1600" b="1" dirty="0"/>
              <a:t>~</a:t>
            </a:r>
            <a:r>
              <a:rPr lang="en-US" altLang="ko-KR" sz="1600" b="1" dirty="0"/>
              <a:t> IBM MASTER PLAN METHODOLOGY</a:t>
            </a:r>
            <a:r>
              <a:rPr lang="en-US" sz="1600" b="1" dirty="0"/>
              <a:t> ~</a:t>
            </a:r>
            <a:endParaRPr lang="en-US" sz="1600" b="1" dirty="0">
              <a:latin typeface="Montserrat Bold" charset="0"/>
              <a:ea typeface="Montserrat Bold" charset="0"/>
              <a:cs typeface="Montserrat Bold" charset="0"/>
            </a:endParaRPr>
          </a:p>
        </p:txBody>
      </p:sp>
      <p:sp>
        <p:nvSpPr>
          <p:cNvPr id="5" name="Organigramme : Affichage 1">
            <a:extLst>
              <a:ext uri="{FF2B5EF4-FFF2-40B4-BE49-F238E27FC236}">
                <a16:creationId xmlns:a16="http://schemas.microsoft.com/office/drawing/2014/main" id="{B8A6D6E1-31E6-4689-ADC6-CB27FD805EEA}"/>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6</a:t>
            </a:r>
          </a:p>
        </p:txBody>
      </p:sp>
      <p:sp>
        <p:nvSpPr>
          <p:cNvPr id="6" name="Text Placeholder 1">
            <a:extLst>
              <a:ext uri="{FF2B5EF4-FFF2-40B4-BE49-F238E27FC236}">
                <a16:creationId xmlns:a16="http://schemas.microsoft.com/office/drawing/2014/main" id="{F00E26A9-8B01-42BB-AF0D-5792C9BCD93D}"/>
              </a:ext>
            </a:extLst>
          </p:cNvPr>
          <p:cNvSpPr>
            <a:spLocks noGrp="1"/>
          </p:cNvSpPr>
          <p:nvPr>
            <p:ph type="body" sz="quarter" idx="10"/>
          </p:nvPr>
        </p:nvSpPr>
        <p:spPr>
          <a:xfrm>
            <a:off x="-276968" y="212529"/>
            <a:ext cx="5533932" cy="724247"/>
          </a:xfrm>
          <a:prstGeom prst="rect">
            <a:avLst/>
          </a:prstGeom>
        </p:spPr>
        <p:txBody>
          <a:bodyPr/>
          <a:lstStyle/>
          <a:p>
            <a:pPr>
              <a:lnSpc>
                <a:spcPts val="5000"/>
              </a:lnSpc>
            </a:pPr>
            <a:r>
              <a:rPr lang="en-US" altLang="ko-KR" sz="4000" b="1" dirty="0">
                <a:solidFill>
                  <a:schemeClr val="tx1"/>
                </a:solidFill>
              </a:rPr>
              <a:t>Introduction[3/3]</a:t>
            </a:r>
            <a:endParaRPr lang="en-US" sz="4000" b="1" dirty="0">
              <a:solidFill>
                <a:schemeClr val="tx1"/>
              </a:solidFill>
              <a:latin typeface="Montserrat Bold" charset="0"/>
              <a:ea typeface="Montserrat Bold" charset="0"/>
              <a:cs typeface="Montserrat Bold" charset="0"/>
            </a:endParaRPr>
          </a:p>
        </p:txBody>
      </p:sp>
    </p:spTree>
    <p:extLst>
      <p:ext uri="{BB962C8B-B14F-4D97-AF65-F5344CB8AC3E}">
        <p14:creationId xmlns:p14="http://schemas.microsoft.com/office/powerpoint/2010/main" val="1957525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299847" y="1586187"/>
            <a:ext cx="5230941" cy="1374735"/>
          </a:xfrm>
          <a:prstGeom prst="rect">
            <a:avLst/>
          </a:prstGeom>
          <a:noFill/>
        </p:spPr>
        <p:txBody>
          <a:bodyPr wrap="square" rtlCol="0">
            <a:spAutoFit/>
          </a:bodyPr>
          <a:lstStyle/>
          <a:p>
            <a:pPr>
              <a:lnSpc>
                <a:spcPts val="5000"/>
              </a:lnSpc>
            </a:pPr>
            <a:r>
              <a:rPr lang="en-US" sz="4800" b="1" dirty="0">
                <a:solidFill>
                  <a:schemeClr val="tx2"/>
                </a:solidFill>
                <a:latin typeface="Montserrat Bold" charset="0"/>
                <a:ea typeface="Montserrat Bold" charset="0"/>
                <a:cs typeface="Montserrat Bold" charset="0"/>
              </a:rPr>
              <a:t>Business</a:t>
            </a:r>
          </a:p>
          <a:p>
            <a:pPr>
              <a:lnSpc>
                <a:spcPts val="5000"/>
              </a:lnSpc>
            </a:pPr>
            <a:r>
              <a:rPr lang="en-US" sz="4800" b="1" dirty="0">
                <a:solidFill>
                  <a:schemeClr val="tx2"/>
                </a:solidFill>
                <a:latin typeface="Montserrat Bold" charset="0"/>
                <a:ea typeface="Montserrat Bold" charset="0"/>
                <a:cs typeface="Montserrat Bold" charset="0"/>
              </a:rPr>
              <a:t>   Objectives</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9" name="Organigramme : Affichage 1">
            <a:extLst>
              <a:ext uri="{FF2B5EF4-FFF2-40B4-BE49-F238E27FC236}">
                <a16:creationId xmlns:a16="http://schemas.microsoft.com/office/drawing/2014/main" id="{F53D9DCA-98CA-4555-A53A-3ADD6A976C57}"/>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7</a:t>
            </a:r>
          </a:p>
        </p:txBody>
      </p:sp>
    </p:spTree>
    <p:extLst>
      <p:ext uri="{BB962C8B-B14F-4D97-AF65-F5344CB8AC3E}">
        <p14:creationId xmlns:p14="http://schemas.microsoft.com/office/powerpoint/2010/main" val="2554579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7269" y="1086678"/>
            <a:ext cx="5098281" cy="21953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Organigramme : Affichage 1">
            <a:extLst>
              <a:ext uri="{FF2B5EF4-FFF2-40B4-BE49-F238E27FC236}">
                <a16:creationId xmlns:a16="http://schemas.microsoft.com/office/drawing/2014/main" id="{F53D9DCA-98CA-4555-A53A-3ADD6A976C57}"/>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8</a:t>
            </a:r>
          </a:p>
        </p:txBody>
      </p:sp>
      <p:cxnSp>
        <p:nvCxnSpPr>
          <p:cNvPr id="25" name="Connector: Elbow 36">
            <a:extLst>
              <a:ext uri="{FF2B5EF4-FFF2-40B4-BE49-F238E27FC236}">
                <a16:creationId xmlns:a16="http://schemas.microsoft.com/office/drawing/2014/main" id="{8B849709-C85C-4E80-A552-00C73DB370CA}"/>
              </a:ext>
            </a:extLst>
          </p:cNvPr>
          <p:cNvCxnSpPr>
            <a:cxnSpLocks/>
          </p:cNvCxnSpPr>
          <p:nvPr/>
        </p:nvCxnSpPr>
        <p:spPr>
          <a:xfrm rot="5400000">
            <a:off x="3608568" y="3487412"/>
            <a:ext cx="1371599" cy="1214847"/>
          </a:xfrm>
          <a:prstGeom prst="bentConnector3">
            <a:avLst>
              <a:gd name="adj1" fmla="val 50000"/>
            </a:avLst>
          </a:prstGeom>
          <a:ln w="57150">
            <a:solidFill>
              <a:srgbClr val="0070C0"/>
            </a:solidFill>
            <a:tailEnd type="triangle"/>
          </a:ln>
        </p:spPr>
        <p:style>
          <a:lnRef idx="3">
            <a:schemeClr val="dk1"/>
          </a:lnRef>
          <a:fillRef idx="0">
            <a:schemeClr val="dk1"/>
          </a:fillRef>
          <a:effectRef idx="2">
            <a:schemeClr val="dk1"/>
          </a:effectRef>
          <a:fontRef idx="minor">
            <a:schemeClr val="tx1"/>
          </a:fontRef>
        </p:style>
      </p:cxnSp>
      <p:pic>
        <p:nvPicPr>
          <p:cNvPr id="34" name="Image 3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2979" y="4945863"/>
            <a:ext cx="2648812" cy="176335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36" name="Connector: Elbow 36">
            <a:extLst>
              <a:ext uri="{FF2B5EF4-FFF2-40B4-BE49-F238E27FC236}">
                <a16:creationId xmlns:a16="http://schemas.microsoft.com/office/drawing/2014/main" id="{8B849709-C85C-4E80-A552-00C73DB370CA}"/>
              </a:ext>
            </a:extLst>
          </p:cNvPr>
          <p:cNvCxnSpPr>
            <a:cxnSpLocks/>
          </p:cNvCxnSpPr>
          <p:nvPr/>
        </p:nvCxnSpPr>
        <p:spPr>
          <a:xfrm rot="16200000" flipH="1">
            <a:off x="6634699" y="3556748"/>
            <a:ext cx="1536827" cy="1241406"/>
          </a:xfrm>
          <a:prstGeom prst="bentConnector3">
            <a:avLst>
              <a:gd name="adj1" fmla="val 50000"/>
            </a:avLst>
          </a:prstGeom>
          <a:ln w="57150">
            <a:solidFill>
              <a:srgbClr val="0070C0"/>
            </a:solidFill>
            <a:tailEnd type="triangle"/>
          </a:ln>
        </p:spPr>
        <p:style>
          <a:lnRef idx="3">
            <a:schemeClr val="dk1"/>
          </a:lnRef>
          <a:fillRef idx="0">
            <a:schemeClr val="dk1"/>
          </a:fillRef>
          <a:effectRef idx="2">
            <a:schemeClr val="dk1"/>
          </a:effectRef>
          <a:fontRef idx="minor">
            <a:schemeClr val="tx1"/>
          </a:fontRef>
        </p:style>
      </p:cxnSp>
      <p:pic>
        <p:nvPicPr>
          <p:cNvPr id="39" name="Image 3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0323" y="4945863"/>
            <a:ext cx="3330455" cy="1873380"/>
          </a:xfrm>
          <a:prstGeom prst="rect">
            <a:avLst/>
          </a:prstGeom>
        </p:spPr>
      </p:pic>
      <p:sp>
        <p:nvSpPr>
          <p:cNvPr id="9" name="Rectangle 8">
            <a:extLst>
              <a:ext uri="{FF2B5EF4-FFF2-40B4-BE49-F238E27FC236}">
                <a16:creationId xmlns:a16="http://schemas.microsoft.com/office/drawing/2014/main" id="{84895AC3-1FEB-4A8A-A2D8-F8357B3B23BC}"/>
              </a:ext>
            </a:extLst>
          </p:cNvPr>
          <p:cNvSpPr/>
          <p:nvPr/>
        </p:nvSpPr>
        <p:spPr>
          <a:xfrm>
            <a:off x="435006" y="328473"/>
            <a:ext cx="6196614" cy="1349857"/>
          </a:xfrm>
          <a:prstGeom prst="rect">
            <a:avLst/>
          </a:prstGeom>
        </p:spPr>
        <p:txBody>
          <a:bodyPr wrap="square">
            <a:spAutoFit/>
          </a:bodyPr>
          <a:lstStyle/>
          <a:p>
            <a:pPr>
              <a:lnSpc>
                <a:spcPts val="5000"/>
              </a:lnSpc>
            </a:pPr>
            <a:r>
              <a:rPr lang="en-US" altLang="ko-KR" sz="3600" b="1" dirty="0">
                <a:cs typeface="Arial" pitchFamily="34" charset="0"/>
              </a:rPr>
              <a:t>Business Objectives[1/2]</a:t>
            </a:r>
          </a:p>
          <a:p>
            <a:pPr>
              <a:lnSpc>
                <a:spcPts val="5000"/>
              </a:lnSpc>
            </a:pPr>
            <a:endParaRPr lang="en-US" sz="3200" b="1" dirty="0">
              <a:latin typeface="Montserrat Bold" charset="0"/>
              <a:ea typeface="Montserrat Bold" charset="0"/>
              <a:cs typeface="Montserrat Bold" charset="0"/>
            </a:endParaRPr>
          </a:p>
        </p:txBody>
      </p:sp>
    </p:spTree>
    <p:extLst>
      <p:ext uri="{BB962C8B-B14F-4D97-AF65-F5344CB8AC3E}">
        <p14:creationId xmlns:p14="http://schemas.microsoft.com/office/powerpoint/2010/main" val="3579753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randombar(horizontal)">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barn(inVertical)">
                                      <p:cBhvr>
                                        <p:cTn id="19" dur="500"/>
                                        <p:tgtEl>
                                          <p:spTgt spid="34"/>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randombar(horizontal)">
                                      <p:cBhvr>
                                        <p:cTn id="24" dur="500"/>
                                        <p:tgtEl>
                                          <p:spTgt spid="36"/>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barn(inVertical)">
                                      <p:cBhvr>
                                        <p:cTn id="29"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rganigramme : Affichage 1">
            <a:extLst>
              <a:ext uri="{FF2B5EF4-FFF2-40B4-BE49-F238E27FC236}">
                <a16:creationId xmlns:a16="http://schemas.microsoft.com/office/drawing/2014/main" id="{F53D9DCA-98CA-4555-A53A-3ADD6A976C57}"/>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9</a:t>
            </a:r>
          </a:p>
        </p:txBody>
      </p:sp>
      <p:sp>
        <p:nvSpPr>
          <p:cNvPr id="9" name="Rectangle 8">
            <a:extLst>
              <a:ext uri="{FF2B5EF4-FFF2-40B4-BE49-F238E27FC236}">
                <a16:creationId xmlns:a16="http://schemas.microsoft.com/office/drawing/2014/main" id="{84895AC3-1FEB-4A8A-A2D8-F8357B3B23BC}"/>
              </a:ext>
            </a:extLst>
          </p:cNvPr>
          <p:cNvSpPr/>
          <p:nvPr/>
        </p:nvSpPr>
        <p:spPr>
          <a:xfrm>
            <a:off x="435006" y="328473"/>
            <a:ext cx="6196614" cy="1349857"/>
          </a:xfrm>
          <a:prstGeom prst="rect">
            <a:avLst/>
          </a:prstGeom>
        </p:spPr>
        <p:txBody>
          <a:bodyPr wrap="square">
            <a:spAutoFit/>
          </a:bodyPr>
          <a:lstStyle/>
          <a:p>
            <a:pPr>
              <a:lnSpc>
                <a:spcPts val="5000"/>
              </a:lnSpc>
            </a:pPr>
            <a:r>
              <a:rPr lang="en-US" altLang="ko-KR" sz="3600" b="1" dirty="0">
                <a:cs typeface="Arial" pitchFamily="34" charset="0"/>
              </a:rPr>
              <a:t>Business Objectives[2/2]</a:t>
            </a:r>
          </a:p>
          <a:p>
            <a:pPr>
              <a:lnSpc>
                <a:spcPts val="5000"/>
              </a:lnSpc>
            </a:pPr>
            <a:endParaRPr lang="en-US" sz="3200" b="1" dirty="0">
              <a:latin typeface="Montserrat Bold" charset="0"/>
              <a:ea typeface="Montserrat Bold" charset="0"/>
              <a:cs typeface="Montserrat Bold" charset="0"/>
            </a:endParaRPr>
          </a:p>
        </p:txBody>
      </p:sp>
      <p:pic>
        <p:nvPicPr>
          <p:cNvPr id="10" name="Image 2">
            <a:extLst>
              <a:ext uri="{FF2B5EF4-FFF2-40B4-BE49-F238E27FC236}">
                <a16:creationId xmlns:a16="http://schemas.microsoft.com/office/drawing/2014/main" id="{3AC70522-F2B2-49E4-BEEC-7D56AFD2AC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266" y="1296140"/>
            <a:ext cx="4265745" cy="4971944"/>
          </a:xfrm>
          <a:prstGeom prst="rect">
            <a:avLst/>
          </a:prstGeom>
        </p:spPr>
      </p:pic>
      <p:cxnSp>
        <p:nvCxnSpPr>
          <p:cNvPr id="11" name="Connector: Elbow 36">
            <a:extLst>
              <a:ext uri="{FF2B5EF4-FFF2-40B4-BE49-F238E27FC236}">
                <a16:creationId xmlns:a16="http://schemas.microsoft.com/office/drawing/2014/main" id="{75C0A484-5841-4C70-8558-D1CAE4125DB9}"/>
              </a:ext>
            </a:extLst>
          </p:cNvPr>
          <p:cNvCxnSpPr>
            <a:cxnSpLocks/>
          </p:cNvCxnSpPr>
          <p:nvPr/>
        </p:nvCxnSpPr>
        <p:spPr>
          <a:xfrm flipV="1">
            <a:off x="4572237" y="2475362"/>
            <a:ext cx="2067102" cy="1008786"/>
          </a:xfrm>
          <a:prstGeom prst="bentConnector3">
            <a:avLst>
              <a:gd name="adj1" fmla="val 50000"/>
            </a:avLst>
          </a:prstGeom>
          <a:ln w="57150">
            <a:solidFill>
              <a:srgbClr val="0070C0"/>
            </a:solidFill>
            <a:tailEnd type="triangle"/>
          </a:ln>
        </p:spPr>
        <p:style>
          <a:lnRef idx="3">
            <a:schemeClr val="dk1"/>
          </a:lnRef>
          <a:fillRef idx="0">
            <a:schemeClr val="dk1"/>
          </a:fillRef>
          <a:effectRef idx="2">
            <a:schemeClr val="dk1"/>
          </a:effectRef>
          <a:fontRef idx="minor">
            <a:schemeClr val="tx1"/>
          </a:fontRef>
        </p:style>
      </p:cxnSp>
      <p:cxnSp>
        <p:nvCxnSpPr>
          <p:cNvPr id="12" name="Connector: Elbow 36">
            <a:extLst>
              <a:ext uri="{FF2B5EF4-FFF2-40B4-BE49-F238E27FC236}">
                <a16:creationId xmlns:a16="http://schemas.microsoft.com/office/drawing/2014/main" id="{AA7D465A-DAEC-4F44-99F8-BAFC85F5C9E5}"/>
              </a:ext>
            </a:extLst>
          </p:cNvPr>
          <p:cNvCxnSpPr>
            <a:cxnSpLocks/>
          </p:cNvCxnSpPr>
          <p:nvPr/>
        </p:nvCxnSpPr>
        <p:spPr>
          <a:xfrm>
            <a:off x="4605040" y="4724925"/>
            <a:ext cx="2067102" cy="1241625"/>
          </a:xfrm>
          <a:prstGeom prst="bentConnector3">
            <a:avLst>
              <a:gd name="adj1" fmla="val 50000"/>
            </a:avLst>
          </a:prstGeom>
          <a:ln w="57150">
            <a:solidFill>
              <a:srgbClr val="0070C0"/>
            </a:solidFill>
            <a:tailEnd type="triangle"/>
          </a:ln>
        </p:spPr>
        <p:style>
          <a:lnRef idx="3">
            <a:schemeClr val="dk1"/>
          </a:lnRef>
          <a:fillRef idx="0">
            <a:schemeClr val="dk1"/>
          </a:fillRef>
          <a:effectRef idx="2">
            <a:schemeClr val="dk1"/>
          </a:effectRef>
          <a:fontRef idx="minor">
            <a:schemeClr val="tx1"/>
          </a:fontRef>
        </p:style>
      </p:cxnSp>
      <p:pic>
        <p:nvPicPr>
          <p:cNvPr id="13" name="Image 8">
            <a:extLst>
              <a:ext uri="{FF2B5EF4-FFF2-40B4-BE49-F238E27FC236}">
                <a16:creationId xmlns:a16="http://schemas.microsoft.com/office/drawing/2014/main" id="{4B5C9072-CAF8-4090-B423-E0445082E4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7026" y="726500"/>
            <a:ext cx="2514598" cy="25750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4" name="Image 9">
            <a:extLst>
              <a:ext uri="{FF2B5EF4-FFF2-40B4-BE49-F238E27FC236}">
                <a16:creationId xmlns:a16="http://schemas.microsoft.com/office/drawing/2014/main" id="{93273A45-33CD-41CF-8F0E-467529AF95BE}"/>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753599" y="4443516"/>
            <a:ext cx="2277081" cy="226300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43058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randombar(horizontal)">
                                      <p:cBhvr>
                                        <p:cTn id="14" dur="5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barn(inVertical)">
                                      <p:cBhvr>
                                        <p:cTn id="19" dur="50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randombar(horizontal)">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barn(inVertical)">
                                      <p:cBhvr>
                                        <p:cTn id="2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ver and End Slide Master">
  <a:themeElements>
    <a:clrScheme name="ALLPPT COLOR - 104">
      <a:dk1>
        <a:sysClr val="windowText" lastClr="000000"/>
      </a:dk1>
      <a:lt1>
        <a:sysClr val="window" lastClr="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 COLOR - 104">
      <a:dk1>
        <a:sysClr val="windowText" lastClr="000000"/>
      </a:dk1>
      <a:lt1>
        <a:sysClr val="window" lastClr="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
      <a:dk1>
        <a:sysClr val="windowText" lastClr="000000"/>
      </a:dk1>
      <a:lt1>
        <a:sysClr val="window" lastClr="FFFFFF"/>
      </a:lt1>
      <a:dk2>
        <a:srgbClr val="44546A"/>
      </a:dk2>
      <a:lt2>
        <a:srgbClr val="E7E6E6"/>
      </a:lt2>
      <a:accent1>
        <a:srgbClr val="8AC7D3"/>
      </a:accent1>
      <a:accent2>
        <a:srgbClr val="307689"/>
      </a:accent2>
      <a:accent3>
        <a:srgbClr val="F7C76A"/>
      </a:accent3>
      <a:accent4>
        <a:srgbClr val="F47758"/>
      </a:accent4>
      <a:accent5>
        <a:srgbClr val="C1C3C4"/>
      </a:accent5>
      <a:accent6>
        <a:srgbClr val="506272"/>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11846</TotalTime>
  <Words>1065</Words>
  <Application>Microsoft Office PowerPoint</Application>
  <PresentationFormat>Widescreen</PresentationFormat>
  <Paragraphs>199</Paragraphs>
  <Slides>41</Slides>
  <Notes>12</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41</vt:i4>
      </vt:variant>
    </vt:vector>
  </HeadingPairs>
  <TitlesOfParts>
    <vt:vector size="55" baseType="lpstr">
      <vt:lpstr>Aharoni</vt:lpstr>
      <vt:lpstr>Arial</vt:lpstr>
      <vt:lpstr>Arial Rounded MT Bold</vt:lpstr>
      <vt:lpstr>Calibri</vt:lpstr>
      <vt:lpstr>Courier New</vt:lpstr>
      <vt:lpstr>Edwardian Script ITC</vt:lpstr>
      <vt:lpstr>Montserrat Bold</vt:lpstr>
      <vt:lpstr>Noto Sans</vt:lpstr>
      <vt:lpstr>Open Sans Light</vt:lpstr>
      <vt:lpstr>Open Sans Regular</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Bousnina96</cp:lastModifiedBy>
  <cp:revision>374</cp:revision>
  <dcterms:created xsi:type="dcterms:W3CDTF">2019-01-14T06:35:35Z</dcterms:created>
  <dcterms:modified xsi:type="dcterms:W3CDTF">2020-05-29T07:55:42Z</dcterms:modified>
</cp:coreProperties>
</file>

<file path=docProps/thumbnail.jpeg>
</file>